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4"/>
  </p:sld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73" r:id="rId12"/>
    <p:sldId id="269" r:id="rId13"/>
    <p:sldId id="268" r:id="rId14"/>
    <p:sldId id="272" r:id="rId15"/>
    <p:sldId id="270" r:id="rId16"/>
    <p:sldId id="267" r:id="rId17"/>
    <p:sldId id="265" r:id="rId18"/>
    <p:sldId id="259" r:id="rId19"/>
    <p:sldId id="264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122C"/>
    <a:srgbClr val="DA680E"/>
    <a:srgbClr val="4AA9AC"/>
    <a:srgbClr val="0EAE0A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>
        <p:scale>
          <a:sx n="123" d="100"/>
          <a:sy n="123" d="100"/>
        </p:scale>
        <p:origin x="1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91292D-B749-4FDD-82DB-62C2CEE8CFE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4D56D79C-2F10-45C8-A884-A8A7ED3B666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PT" sz="1400" noProof="0" dirty="0"/>
            <a:t>Aquisição de variáveis em ambiente industrial</a:t>
          </a:r>
        </a:p>
      </dgm:t>
    </dgm:pt>
    <dgm:pt modelId="{683456D1-3107-4D84-A7EA-44D91A0065B7}" type="parTrans" cxnId="{F3F1F4B9-4203-4EAA-8A3B-6D897B0FE442}">
      <dgm:prSet/>
      <dgm:spPr/>
      <dgm:t>
        <a:bodyPr/>
        <a:lstStyle/>
        <a:p>
          <a:endParaRPr lang="en-US"/>
        </a:p>
      </dgm:t>
    </dgm:pt>
    <dgm:pt modelId="{9991E723-38FC-48E7-90CC-CB0F379B8B44}" type="sibTrans" cxnId="{F3F1F4B9-4203-4EAA-8A3B-6D897B0FE44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18FDD45-3ED8-4269-B617-E7552942C7F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pt-PT" noProof="0" dirty="0"/>
            <a:t>Utilização de base de dados</a:t>
          </a:r>
          <a:r>
            <a:rPr lang="pt-PT" noProof="0" dirty="0">
              <a:latin typeface="Bierstadt"/>
            </a:rPr>
            <a:t> </a:t>
          </a:r>
          <a:endParaRPr lang="pt-PT" noProof="0" dirty="0"/>
        </a:p>
      </dgm:t>
    </dgm:pt>
    <dgm:pt modelId="{A9E3BC83-06BC-4875-B801-97D730179F66}" type="parTrans" cxnId="{A06A88C7-FC2F-4045-A9EA-F6302AF7C93F}">
      <dgm:prSet/>
      <dgm:spPr/>
      <dgm:t>
        <a:bodyPr/>
        <a:lstStyle/>
        <a:p>
          <a:endParaRPr lang="en-US"/>
        </a:p>
      </dgm:t>
    </dgm:pt>
    <dgm:pt modelId="{B31CB2D4-FD2B-4A70-AF6F-2BBCC597ABC4}" type="sibTrans" cxnId="{A06A88C7-FC2F-4045-A9EA-F6302AF7C93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2368187-5E20-4DD3-9413-6FC5024A7ADF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Aplicação de </a:t>
          </a:r>
          <a:r>
            <a:rPr lang="pt-PT" noProof="0" dirty="0">
              <a:latin typeface="Bierstadt"/>
            </a:rPr>
            <a:t>Inteligência</a:t>
          </a:r>
          <a:r>
            <a:rPr lang="pt-PT" noProof="0" dirty="0"/>
            <a:t> artificial e </a:t>
          </a:r>
          <a:r>
            <a:rPr lang="pt-PT" noProof="0" dirty="0" err="1"/>
            <a:t>deep</a:t>
          </a:r>
          <a:r>
            <a:rPr lang="pt-PT" noProof="0" dirty="0"/>
            <a:t> </a:t>
          </a:r>
          <a:r>
            <a:rPr lang="pt-PT" noProof="0" dirty="0" err="1"/>
            <a:t>learning</a:t>
          </a:r>
          <a:endParaRPr lang="pt-PT" noProof="0" dirty="0"/>
        </a:p>
      </dgm:t>
    </dgm:pt>
    <dgm:pt modelId="{AB8C65DB-5557-48EF-957F-FEAE89E42A25}" type="parTrans" cxnId="{A583C58D-89A3-4B5F-BFFE-EE831F5A6C2E}">
      <dgm:prSet/>
      <dgm:spPr/>
      <dgm:t>
        <a:bodyPr/>
        <a:lstStyle/>
        <a:p>
          <a:endParaRPr lang="en-US"/>
        </a:p>
      </dgm:t>
    </dgm:pt>
    <dgm:pt modelId="{4ADF2D65-95B6-4AE9-AE6F-9506C8BE3BA3}" type="sibTrans" cxnId="{A583C58D-89A3-4B5F-BFFE-EE831F5A6C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245FF37-1E6F-4B5E-93E5-57CB139C13EC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noProof="0" dirty="0"/>
            <a:t>Avaliação da variação dos dados para identificar avarias</a:t>
          </a:r>
        </a:p>
      </dgm:t>
    </dgm:pt>
    <dgm:pt modelId="{18C5A801-FD8E-4A25-B0B6-C270D0529266}" type="parTrans" cxnId="{8B2D0699-F81B-47C2-BE54-FE7190E3A314}">
      <dgm:prSet/>
      <dgm:spPr/>
      <dgm:t>
        <a:bodyPr/>
        <a:lstStyle/>
        <a:p>
          <a:endParaRPr lang="en-US"/>
        </a:p>
      </dgm:t>
    </dgm:pt>
    <dgm:pt modelId="{04913E39-9F67-48D6-8EA7-62FEF09EB8B8}" type="sibTrans" cxnId="{8B2D0699-F81B-47C2-BE54-FE7190E3A314}">
      <dgm:prSet/>
      <dgm:spPr/>
      <dgm:t>
        <a:bodyPr/>
        <a:lstStyle/>
        <a:p>
          <a:endParaRPr lang="en-US"/>
        </a:p>
      </dgm:t>
    </dgm:pt>
    <dgm:pt modelId="{50DFD39C-D49E-49FA-A82F-71D83B64EFA7}" type="pres">
      <dgm:prSet presAssocID="{DE91292D-B749-4FDD-82DB-62C2CEE8CFEA}" presName="root" presStyleCnt="0">
        <dgm:presLayoutVars>
          <dgm:dir/>
          <dgm:resizeHandles val="exact"/>
        </dgm:presLayoutVars>
      </dgm:prSet>
      <dgm:spPr/>
    </dgm:pt>
    <dgm:pt modelId="{3F87888B-E26F-4733-BE98-1E4E6174A4E8}" type="pres">
      <dgm:prSet presAssocID="{DE91292D-B749-4FDD-82DB-62C2CEE8CFEA}" presName="container" presStyleCnt="0">
        <dgm:presLayoutVars>
          <dgm:dir/>
          <dgm:resizeHandles val="exact"/>
        </dgm:presLayoutVars>
      </dgm:prSet>
      <dgm:spPr/>
    </dgm:pt>
    <dgm:pt modelId="{1920E795-D265-434F-9F02-A035D024B84A}" type="pres">
      <dgm:prSet presAssocID="{4D56D79C-2F10-45C8-A884-A8A7ED3B666F}" presName="compNode" presStyleCnt="0"/>
      <dgm:spPr/>
    </dgm:pt>
    <dgm:pt modelId="{A875688C-370E-4EAB-A858-F500F328AB87}" type="pres">
      <dgm:prSet presAssocID="{4D56D79C-2F10-45C8-A884-A8A7ED3B666F}" presName="iconBgRect" presStyleLbl="bgShp" presStyleIdx="0" presStyleCnt="4"/>
      <dgm:spPr/>
    </dgm:pt>
    <dgm:pt modelId="{26A9D02A-07EF-4CCF-8E31-DB69B3448096}" type="pres">
      <dgm:prSet presAssocID="{4D56D79C-2F10-45C8-A884-A8A7ED3B666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entista"/>
        </a:ext>
      </dgm:extLst>
    </dgm:pt>
    <dgm:pt modelId="{A5AD76F5-3ECF-44B9-99F0-8D896ECCED6E}" type="pres">
      <dgm:prSet presAssocID="{4D56D79C-2F10-45C8-A884-A8A7ED3B666F}" presName="spaceRect" presStyleCnt="0"/>
      <dgm:spPr/>
    </dgm:pt>
    <dgm:pt modelId="{153DF6A3-D1E2-43DD-B938-A9C30E04A983}" type="pres">
      <dgm:prSet presAssocID="{4D56D79C-2F10-45C8-A884-A8A7ED3B666F}" presName="textRect" presStyleLbl="revTx" presStyleIdx="0" presStyleCnt="4">
        <dgm:presLayoutVars>
          <dgm:chMax val="1"/>
          <dgm:chPref val="1"/>
        </dgm:presLayoutVars>
      </dgm:prSet>
      <dgm:spPr/>
    </dgm:pt>
    <dgm:pt modelId="{17315FA1-19A3-4401-898C-0D5E6183ACE7}" type="pres">
      <dgm:prSet presAssocID="{9991E723-38FC-48E7-90CC-CB0F379B8B44}" presName="sibTrans" presStyleLbl="sibTrans2D1" presStyleIdx="0" presStyleCnt="0"/>
      <dgm:spPr/>
    </dgm:pt>
    <dgm:pt modelId="{4403F523-B107-4F5B-8D7A-8D2FE591FE24}" type="pres">
      <dgm:prSet presAssocID="{818FDD45-3ED8-4269-B617-E7552942C7F1}" presName="compNode" presStyleCnt="0"/>
      <dgm:spPr/>
    </dgm:pt>
    <dgm:pt modelId="{7790B804-5A04-4D8B-AA09-72D6640BBEDA}" type="pres">
      <dgm:prSet presAssocID="{818FDD45-3ED8-4269-B617-E7552942C7F1}" presName="iconBgRect" presStyleLbl="bgShp" presStyleIdx="1" presStyleCnt="4"/>
      <dgm:spPr/>
    </dgm:pt>
    <dgm:pt modelId="{85A83774-DA10-427A-8736-450411408F1C}" type="pres">
      <dgm:prSet presAssocID="{818FDD45-3ED8-4269-B617-E7552942C7F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uvem"/>
        </a:ext>
      </dgm:extLst>
    </dgm:pt>
    <dgm:pt modelId="{EAA9D971-2BDE-41AD-9561-EB39D46EB424}" type="pres">
      <dgm:prSet presAssocID="{818FDD45-3ED8-4269-B617-E7552942C7F1}" presName="spaceRect" presStyleCnt="0"/>
      <dgm:spPr/>
    </dgm:pt>
    <dgm:pt modelId="{BE23210A-A14A-48C1-A9A1-807D90F4FE97}" type="pres">
      <dgm:prSet presAssocID="{818FDD45-3ED8-4269-B617-E7552942C7F1}" presName="textRect" presStyleLbl="revTx" presStyleIdx="1" presStyleCnt="4">
        <dgm:presLayoutVars>
          <dgm:chMax val="1"/>
          <dgm:chPref val="1"/>
        </dgm:presLayoutVars>
      </dgm:prSet>
      <dgm:spPr/>
    </dgm:pt>
    <dgm:pt modelId="{E4C2A43B-0D7B-4D91-9610-D25E8399E7C6}" type="pres">
      <dgm:prSet presAssocID="{B31CB2D4-FD2B-4A70-AF6F-2BBCC597ABC4}" presName="sibTrans" presStyleLbl="sibTrans2D1" presStyleIdx="0" presStyleCnt="0"/>
      <dgm:spPr/>
    </dgm:pt>
    <dgm:pt modelId="{7934F8E2-EDD6-40DD-858E-DA8906CDB9CB}" type="pres">
      <dgm:prSet presAssocID="{72368187-5E20-4DD3-9413-6FC5024A7ADF}" presName="compNode" presStyleCnt="0"/>
      <dgm:spPr/>
    </dgm:pt>
    <dgm:pt modelId="{4BB58574-26B0-4660-9F36-9EC245BF952C}" type="pres">
      <dgm:prSet presAssocID="{72368187-5E20-4DD3-9413-6FC5024A7ADF}" presName="iconBgRect" presStyleLbl="bgShp" presStyleIdx="2" presStyleCnt="4"/>
      <dgm:spPr/>
    </dgm:pt>
    <dgm:pt modelId="{5EFED373-0D40-4EAC-8ED6-4DDADB2A1715}" type="pres">
      <dgm:prSet presAssocID="{72368187-5E20-4DD3-9413-6FC5024A7AD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B9B6669-12CC-497C-A1F2-09FC827360E5}" type="pres">
      <dgm:prSet presAssocID="{72368187-5E20-4DD3-9413-6FC5024A7ADF}" presName="spaceRect" presStyleCnt="0"/>
      <dgm:spPr/>
    </dgm:pt>
    <dgm:pt modelId="{E94CAACD-3089-45C2-A9CB-7074B9B29110}" type="pres">
      <dgm:prSet presAssocID="{72368187-5E20-4DD3-9413-6FC5024A7ADF}" presName="textRect" presStyleLbl="revTx" presStyleIdx="2" presStyleCnt="4">
        <dgm:presLayoutVars>
          <dgm:chMax val="1"/>
          <dgm:chPref val="1"/>
        </dgm:presLayoutVars>
      </dgm:prSet>
      <dgm:spPr/>
    </dgm:pt>
    <dgm:pt modelId="{319FD7BC-A9C5-4161-ABD2-57606C0975FC}" type="pres">
      <dgm:prSet presAssocID="{4ADF2D65-95B6-4AE9-AE6F-9506C8BE3BA3}" presName="sibTrans" presStyleLbl="sibTrans2D1" presStyleIdx="0" presStyleCnt="0"/>
      <dgm:spPr/>
    </dgm:pt>
    <dgm:pt modelId="{0BC42018-F312-437C-B33A-8E52AA8CAE56}" type="pres">
      <dgm:prSet presAssocID="{D245FF37-1E6F-4B5E-93E5-57CB139C13EC}" presName="compNode" presStyleCnt="0"/>
      <dgm:spPr/>
    </dgm:pt>
    <dgm:pt modelId="{E4D95E76-2055-4CEB-B9D1-6B3BFD6C6630}" type="pres">
      <dgm:prSet presAssocID="{D245FF37-1E6F-4B5E-93E5-57CB139C13EC}" presName="iconBgRect" presStyleLbl="bgShp" presStyleIdx="3" presStyleCnt="4"/>
      <dgm:spPr/>
    </dgm:pt>
    <dgm:pt modelId="{E770AF80-1135-4B66-8D2B-F64C506C9805}" type="pres">
      <dgm:prSet presAssocID="{D245FF37-1E6F-4B5E-93E5-57CB139C13E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ção"/>
        </a:ext>
      </dgm:extLst>
    </dgm:pt>
    <dgm:pt modelId="{6082F5D8-515F-4F6B-9DCD-9D7BD6E1A968}" type="pres">
      <dgm:prSet presAssocID="{D245FF37-1E6F-4B5E-93E5-57CB139C13EC}" presName="spaceRect" presStyleCnt="0"/>
      <dgm:spPr/>
    </dgm:pt>
    <dgm:pt modelId="{1B2005D3-90C7-4C12-A1E5-0641FA4400A6}" type="pres">
      <dgm:prSet presAssocID="{D245FF37-1E6F-4B5E-93E5-57CB139C13E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4F3150C-2E96-DB45-80A1-0473532901F6}" type="presOf" srcId="{D245FF37-1E6F-4B5E-93E5-57CB139C13EC}" destId="{1B2005D3-90C7-4C12-A1E5-0641FA4400A6}" srcOrd="0" destOrd="0" presId="urn:microsoft.com/office/officeart/2018/2/layout/IconCircleList"/>
    <dgm:cxn modelId="{33F44D3B-ABC6-8042-9D2D-01F51AA5A519}" type="presOf" srcId="{DE91292D-B749-4FDD-82DB-62C2CEE8CFEA}" destId="{50DFD39C-D49E-49FA-A82F-71D83B64EFA7}" srcOrd="0" destOrd="0" presId="urn:microsoft.com/office/officeart/2018/2/layout/IconCircleList"/>
    <dgm:cxn modelId="{8490B786-1B1E-7D4B-A6A0-9A4CD5D95F9E}" type="presOf" srcId="{818FDD45-3ED8-4269-B617-E7552942C7F1}" destId="{BE23210A-A14A-48C1-A9A1-807D90F4FE97}" srcOrd="0" destOrd="0" presId="urn:microsoft.com/office/officeart/2018/2/layout/IconCircleList"/>
    <dgm:cxn modelId="{A583C58D-89A3-4B5F-BFFE-EE831F5A6C2E}" srcId="{DE91292D-B749-4FDD-82DB-62C2CEE8CFEA}" destId="{72368187-5E20-4DD3-9413-6FC5024A7ADF}" srcOrd="2" destOrd="0" parTransId="{AB8C65DB-5557-48EF-957F-FEAE89E42A25}" sibTransId="{4ADF2D65-95B6-4AE9-AE6F-9506C8BE3BA3}"/>
    <dgm:cxn modelId="{2F07DA8D-FF4B-294A-B5E7-8ED894F0D637}" type="presOf" srcId="{72368187-5E20-4DD3-9413-6FC5024A7ADF}" destId="{E94CAACD-3089-45C2-A9CB-7074B9B29110}" srcOrd="0" destOrd="0" presId="urn:microsoft.com/office/officeart/2018/2/layout/IconCircleList"/>
    <dgm:cxn modelId="{8B2D0699-F81B-47C2-BE54-FE7190E3A314}" srcId="{DE91292D-B749-4FDD-82DB-62C2CEE8CFEA}" destId="{D245FF37-1E6F-4B5E-93E5-57CB139C13EC}" srcOrd="3" destOrd="0" parTransId="{18C5A801-FD8E-4A25-B0B6-C270D0529266}" sibTransId="{04913E39-9F67-48D6-8EA7-62FEF09EB8B8}"/>
    <dgm:cxn modelId="{C23E29B1-E855-EE4C-BD76-BB567C368DD7}" type="presOf" srcId="{4D56D79C-2F10-45C8-A884-A8A7ED3B666F}" destId="{153DF6A3-D1E2-43DD-B938-A9C30E04A983}" srcOrd="0" destOrd="0" presId="urn:microsoft.com/office/officeart/2018/2/layout/IconCircleList"/>
    <dgm:cxn modelId="{F3F1F4B9-4203-4EAA-8A3B-6D897B0FE442}" srcId="{DE91292D-B749-4FDD-82DB-62C2CEE8CFEA}" destId="{4D56D79C-2F10-45C8-A884-A8A7ED3B666F}" srcOrd="0" destOrd="0" parTransId="{683456D1-3107-4D84-A7EA-44D91A0065B7}" sibTransId="{9991E723-38FC-48E7-90CC-CB0F379B8B44}"/>
    <dgm:cxn modelId="{A06A88C7-FC2F-4045-A9EA-F6302AF7C93F}" srcId="{DE91292D-B749-4FDD-82DB-62C2CEE8CFEA}" destId="{818FDD45-3ED8-4269-B617-E7552942C7F1}" srcOrd="1" destOrd="0" parTransId="{A9E3BC83-06BC-4875-B801-97D730179F66}" sibTransId="{B31CB2D4-FD2B-4A70-AF6F-2BBCC597ABC4}"/>
    <dgm:cxn modelId="{00CDC7CB-2D85-0240-8FC0-655806A56FD1}" type="presOf" srcId="{B31CB2D4-FD2B-4A70-AF6F-2BBCC597ABC4}" destId="{E4C2A43B-0D7B-4D91-9610-D25E8399E7C6}" srcOrd="0" destOrd="0" presId="urn:microsoft.com/office/officeart/2018/2/layout/IconCircleList"/>
    <dgm:cxn modelId="{12808BD5-A63A-7C45-9FE2-76163C43FDEC}" type="presOf" srcId="{9991E723-38FC-48E7-90CC-CB0F379B8B44}" destId="{17315FA1-19A3-4401-898C-0D5E6183ACE7}" srcOrd="0" destOrd="0" presId="urn:microsoft.com/office/officeart/2018/2/layout/IconCircleList"/>
    <dgm:cxn modelId="{97CAC0F9-BC17-7B40-BBD6-3321E062EC77}" type="presOf" srcId="{4ADF2D65-95B6-4AE9-AE6F-9506C8BE3BA3}" destId="{319FD7BC-A9C5-4161-ABD2-57606C0975FC}" srcOrd="0" destOrd="0" presId="urn:microsoft.com/office/officeart/2018/2/layout/IconCircleList"/>
    <dgm:cxn modelId="{783D0F0C-1558-4A42-86FD-9B963499B3CC}" type="presParOf" srcId="{50DFD39C-D49E-49FA-A82F-71D83B64EFA7}" destId="{3F87888B-E26F-4733-BE98-1E4E6174A4E8}" srcOrd="0" destOrd="0" presId="urn:microsoft.com/office/officeart/2018/2/layout/IconCircleList"/>
    <dgm:cxn modelId="{F66B9428-91F6-334A-95AD-ABF4D43E5E01}" type="presParOf" srcId="{3F87888B-E26F-4733-BE98-1E4E6174A4E8}" destId="{1920E795-D265-434F-9F02-A035D024B84A}" srcOrd="0" destOrd="0" presId="urn:microsoft.com/office/officeart/2018/2/layout/IconCircleList"/>
    <dgm:cxn modelId="{1106C687-CF68-F344-9FC2-59217BBF35C3}" type="presParOf" srcId="{1920E795-D265-434F-9F02-A035D024B84A}" destId="{A875688C-370E-4EAB-A858-F500F328AB87}" srcOrd="0" destOrd="0" presId="urn:microsoft.com/office/officeart/2018/2/layout/IconCircleList"/>
    <dgm:cxn modelId="{71760926-5B94-D244-80AD-FB4DA4402EFD}" type="presParOf" srcId="{1920E795-D265-434F-9F02-A035D024B84A}" destId="{26A9D02A-07EF-4CCF-8E31-DB69B3448096}" srcOrd="1" destOrd="0" presId="urn:microsoft.com/office/officeart/2018/2/layout/IconCircleList"/>
    <dgm:cxn modelId="{63248FED-67B8-1A4D-B26B-12DAEC253697}" type="presParOf" srcId="{1920E795-D265-434F-9F02-A035D024B84A}" destId="{A5AD76F5-3ECF-44B9-99F0-8D896ECCED6E}" srcOrd="2" destOrd="0" presId="urn:microsoft.com/office/officeart/2018/2/layout/IconCircleList"/>
    <dgm:cxn modelId="{D3C6D486-084D-B149-8DF5-D99D5782C791}" type="presParOf" srcId="{1920E795-D265-434F-9F02-A035D024B84A}" destId="{153DF6A3-D1E2-43DD-B938-A9C30E04A983}" srcOrd="3" destOrd="0" presId="urn:microsoft.com/office/officeart/2018/2/layout/IconCircleList"/>
    <dgm:cxn modelId="{8C7AB21F-04D7-B746-8C96-3E107052F486}" type="presParOf" srcId="{3F87888B-E26F-4733-BE98-1E4E6174A4E8}" destId="{17315FA1-19A3-4401-898C-0D5E6183ACE7}" srcOrd="1" destOrd="0" presId="urn:microsoft.com/office/officeart/2018/2/layout/IconCircleList"/>
    <dgm:cxn modelId="{52033BA3-8694-2048-B2CA-9A82EFD29B60}" type="presParOf" srcId="{3F87888B-E26F-4733-BE98-1E4E6174A4E8}" destId="{4403F523-B107-4F5B-8D7A-8D2FE591FE24}" srcOrd="2" destOrd="0" presId="urn:microsoft.com/office/officeart/2018/2/layout/IconCircleList"/>
    <dgm:cxn modelId="{9CA34E40-55CD-574A-9E2E-1410D92E9E44}" type="presParOf" srcId="{4403F523-B107-4F5B-8D7A-8D2FE591FE24}" destId="{7790B804-5A04-4D8B-AA09-72D6640BBEDA}" srcOrd="0" destOrd="0" presId="urn:microsoft.com/office/officeart/2018/2/layout/IconCircleList"/>
    <dgm:cxn modelId="{A98CE2B5-4EBF-664A-8EB9-3403F0AD281A}" type="presParOf" srcId="{4403F523-B107-4F5B-8D7A-8D2FE591FE24}" destId="{85A83774-DA10-427A-8736-450411408F1C}" srcOrd="1" destOrd="0" presId="urn:microsoft.com/office/officeart/2018/2/layout/IconCircleList"/>
    <dgm:cxn modelId="{CAEC1C1B-DA42-9147-9AF3-F5AF11ABE233}" type="presParOf" srcId="{4403F523-B107-4F5B-8D7A-8D2FE591FE24}" destId="{EAA9D971-2BDE-41AD-9561-EB39D46EB424}" srcOrd="2" destOrd="0" presId="urn:microsoft.com/office/officeart/2018/2/layout/IconCircleList"/>
    <dgm:cxn modelId="{4A8612B1-B6E4-D843-9B74-8A74D20528D6}" type="presParOf" srcId="{4403F523-B107-4F5B-8D7A-8D2FE591FE24}" destId="{BE23210A-A14A-48C1-A9A1-807D90F4FE97}" srcOrd="3" destOrd="0" presId="urn:microsoft.com/office/officeart/2018/2/layout/IconCircleList"/>
    <dgm:cxn modelId="{173E7662-93E0-3246-84A7-73F940F7D78C}" type="presParOf" srcId="{3F87888B-E26F-4733-BE98-1E4E6174A4E8}" destId="{E4C2A43B-0D7B-4D91-9610-D25E8399E7C6}" srcOrd="3" destOrd="0" presId="urn:microsoft.com/office/officeart/2018/2/layout/IconCircleList"/>
    <dgm:cxn modelId="{0A460484-F3C7-304E-B78E-C6B5BC241A4E}" type="presParOf" srcId="{3F87888B-E26F-4733-BE98-1E4E6174A4E8}" destId="{7934F8E2-EDD6-40DD-858E-DA8906CDB9CB}" srcOrd="4" destOrd="0" presId="urn:microsoft.com/office/officeart/2018/2/layout/IconCircleList"/>
    <dgm:cxn modelId="{3688B559-8279-2047-8C3D-450EF1D792F3}" type="presParOf" srcId="{7934F8E2-EDD6-40DD-858E-DA8906CDB9CB}" destId="{4BB58574-26B0-4660-9F36-9EC245BF952C}" srcOrd="0" destOrd="0" presId="urn:microsoft.com/office/officeart/2018/2/layout/IconCircleList"/>
    <dgm:cxn modelId="{AFEAA806-15D7-FB43-96A3-301BD8BF8748}" type="presParOf" srcId="{7934F8E2-EDD6-40DD-858E-DA8906CDB9CB}" destId="{5EFED373-0D40-4EAC-8ED6-4DDADB2A1715}" srcOrd="1" destOrd="0" presId="urn:microsoft.com/office/officeart/2018/2/layout/IconCircleList"/>
    <dgm:cxn modelId="{027658A2-84A6-A948-BFE8-E2D0B8447FA0}" type="presParOf" srcId="{7934F8E2-EDD6-40DD-858E-DA8906CDB9CB}" destId="{6B9B6669-12CC-497C-A1F2-09FC827360E5}" srcOrd="2" destOrd="0" presId="urn:microsoft.com/office/officeart/2018/2/layout/IconCircleList"/>
    <dgm:cxn modelId="{2F859B70-CBE4-7B4D-BADA-03CA67941251}" type="presParOf" srcId="{7934F8E2-EDD6-40DD-858E-DA8906CDB9CB}" destId="{E94CAACD-3089-45C2-A9CB-7074B9B29110}" srcOrd="3" destOrd="0" presId="urn:microsoft.com/office/officeart/2018/2/layout/IconCircleList"/>
    <dgm:cxn modelId="{3141B104-FCA2-864B-8305-2CE476F9C9EB}" type="presParOf" srcId="{3F87888B-E26F-4733-BE98-1E4E6174A4E8}" destId="{319FD7BC-A9C5-4161-ABD2-57606C0975FC}" srcOrd="5" destOrd="0" presId="urn:microsoft.com/office/officeart/2018/2/layout/IconCircleList"/>
    <dgm:cxn modelId="{0FC62DA6-02D5-8F4B-B8F3-BA9655B93E78}" type="presParOf" srcId="{3F87888B-E26F-4733-BE98-1E4E6174A4E8}" destId="{0BC42018-F312-437C-B33A-8E52AA8CAE56}" srcOrd="6" destOrd="0" presId="urn:microsoft.com/office/officeart/2018/2/layout/IconCircleList"/>
    <dgm:cxn modelId="{17FF04F9-BDAE-5545-B09E-293D88AAC7D0}" type="presParOf" srcId="{0BC42018-F312-437C-B33A-8E52AA8CAE56}" destId="{E4D95E76-2055-4CEB-B9D1-6B3BFD6C6630}" srcOrd="0" destOrd="0" presId="urn:microsoft.com/office/officeart/2018/2/layout/IconCircleList"/>
    <dgm:cxn modelId="{D1DDD583-1E35-1349-A9A3-14C3994864FD}" type="presParOf" srcId="{0BC42018-F312-437C-B33A-8E52AA8CAE56}" destId="{E770AF80-1135-4B66-8D2B-F64C506C9805}" srcOrd="1" destOrd="0" presId="urn:microsoft.com/office/officeart/2018/2/layout/IconCircleList"/>
    <dgm:cxn modelId="{3D25228C-1599-4E4F-A254-5DAF21660047}" type="presParOf" srcId="{0BC42018-F312-437C-B33A-8E52AA8CAE56}" destId="{6082F5D8-515F-4F6B-9DCD-9D7BD6E1A968}" srcOrd="2" destOrd="0" presId="urn:microsoft.com/office/officeart/2018/2/layout/IconCircleList"/>
    <dgm:cxn modelId="{9B9D5291-ACBA-EB4C-9304-108C4FE5940C}" type="presParOf" srcId="{0BC42018-F312-437C-B33A-8E52AA8CAE56}" destId="{1B2005D3-90C7-4C12-A1E5-0641FA4400A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85C39C-9A5B-EE44-A1D2-B263ED83AC2E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013815AA-02A6-4D47-BEC2-AC9EFA4FB393}">
      <dgm:prSet phldrT="[Texto]"/>
      <dgm:spPr/>
      <dgm:t>
        <a:bodyPr/>
        <a:lstStyle/>
        <a:p>
          <a:r>
            <a:rPr lang="pt-PT"/>
            <a:t>Máquina</a:t>
          </a:r>
        </a:p>
      </dgm:t>
    </dgm:pt>
    <dgm:pt modelId="{E240E39B-B6BE-6845-99B3-35D2527DE438}" type="parTrans" cxnId="{47CA80DA-C5BE-FC4F-921A-850216560BE0}">
      <dgm:prSet/>
      <dgm:spPr/>
      <dgm:t>
        <a:bodyPr/>
        <a:lstStyle/>
        <a:p>
          <a:endParaRPr lang="pt-PT"/>
        </a:p>
      </dgm:t>
    </dgm:pt>
    <dgm:pt modelId="{006E0335-1295-914C-979C-E0357749BE7F}" type="sibTrans" cxnId="{47CA80DA-C5BE-FC4F-921A-850216560BE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pt-PT"/>
        </a:p>
      </dgm:t>
    </dgm:pt>
    <dgm:pt modelId="{A15A0131-21A3-044C-9F28-82B40FFC4677}">
      <dgm:prSet phldrT="[Texto]"/>
      <dgm:spPr/>
      <dgm:t>
        <a:bodyPr/>
        <a:lstStyle/>
        <a:p>
          <a:r>
            <a:rPr lang="pt-PT"/>
            <a:t>Sensores</a:t>
          </a:r>
        </a:p>
      </dgm:t>
    </dgm:pt>
    <dgm:pt modelId="{F7A21445-E719-DA4D-84F7-5022800FBC2F}" type="parTrans" cxnId="{2F1BD3B7-FF4D-2B4F-A593-06BC6FDA36D0}">
      <dgm:prSet/>
      <dgm:spPr/>
      <dgm:t>
        <a:bodyPr/>
        <a:lstStyle/>
        <a:p>
          <a:endParaRPr lang="pt-PT"/>
        </a:p>
      </dgm:t>
    </dgm:pt>
    <dgm:pt modelId="{7D76DDA4-A812-1841-8E64-D93703E2B3DD}" type="sibTrans" cxnId="{2F1BD3B7-FF4D-2B4F-A593-06BC6FDA36D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pt-PT"/>
        </a:p>
      </dgm:t>
    </dgm:pt>
    <dgm:pt modelId="{DB158450-FD19-A84A-ACF9-F315267F8893}">
      <dgm:prSet phldrT="[Texto]"/>
      <dgm:spPr/>
      <dgm:t>
        <a:bodyPr/>
        <a:lstStyle/>
        <a:p>
          <a:r>
            <a:rPr lang="pt-PT"/>
            <a:t>PC</a:t>
          </a:r>
        </a:p>
      </dgm:t>
    </dgm:pt>
    <dgm:pt modelId="{A036C929-78AF-B445-A12E-B490CCDF51A4}" type="parTrans" cxnId="{6156D30F-BAAC-7443-A892-4EC9C3D8E6B7}">
      <dgm:prSet/>
      <dgm:spPr/>
      <dgm:t>
        <a:bodyPr/>
        <a:lstStyle/>
        <a:p>
          <a:endParaRPr lang="pt-PT"/>
        </a:p>
      </dgm:t>
    </dgm:pt>
    <dgm:pt modelId="{CD9ED3AD-F034-564E-A5C3-AE0D0B5791DB}" type="sibTrans" cxnId="{6156D30F-BAAC-7443-A892-4EC9C3D8E6B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pt-PT"/>
        </a:p>
      </dgm:t>
    </dgm:pt>
    <dgm:pt modelId="{4E8C604D-287C-224E-8153-9E9CFB578E7A}">
      <dgm:prSet/>
      <dgm:spPr/>
      <dgm:t>
        <a:bodyPr/>
        <a:lstStyle/>
        <a:p>
          <a:r>
            <a:rPr lang="pt-PT"/>
            <a:t>Atuadores</a:t>
          </a:r>
        </a:p>
      </dgm:t>
    </dgm:pt>
    <dgm:pt modelId="{EE0D02B2-12D2-2C4F-82EC-1F4A280D3FDA}" type="parTrans" cxnId="{4A71B853-76B9-3E4E-BE12-9C2C3B16C318}">
      <dgm:prSet/>
      <dgm:spPr/>
      <dgm:t>
        <a:bodyPr/>
        <a:lstStyle/>
        <a:p>
          <a:endParaRPr lang="pt-PT"/>
        </a:p>
      </dgm:t>
    </dgm:pt>
    <dgm:pt modelId="{E7977811-E6EB-1145-8DBB-02F7EA627565}" type="sibTrans" cxnId="{4A71B853-76B9-3E4E-BE12-9C2C3B16C318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pt-PT"/>
        </a:p>
      </dgm:t>
    </dgm:pt>
    <dgm:pt modelId="{A2F69A89-C3C9-634A-ADDA-876186A4ED63}">
      <dgm:prSet phldrT="[Texto]"/>
      <dgm:spPr/>
      <dgm:t>
        <a:bodyPr/>
        <a:lstStyle/>
        <a:p>
          <a:r>
            <a:rPr lang="pt-PT"/>
            <a:t>PLC</a:t>
          </a:r>
        </a:p>
      </dgm:t>
    </dgm:pt>
    <dgm:pt modelId="{92A89F04-B139-C346-828A-3D35CD266166}" type="parTrans" cxnId="{22BF23F3-3E21-6742-98BB-A2CB72F65E03}">
      <dgm:prSet/>
      <dgm:spPr/>
      <dgm:t>
        <a:bodyPr/>
        <a:lstStyle/>
        <a:p>
          <a:endParaRPr lang="pt-PT"/>
        </a:p>
      </dgm:t>
    </dgm:pt>
    <dgm:pt modelId="{8590D67B-C396-6A46-A47C-9D9421426A0E}" type="sibTrans" cxnId="{22BF23F3-3E21-6742-98BB-A2CB72F65E03}">
      <dgm:prSet/>
      <dgm:spPr/>
      <dgm:t>
        <a:bodyPr/>
        <a:lstStyle/>
        <a:p>
          <a:endParaRPr lang="pt-PT"/>
        </a:p>
      </dgm:t>
    </dgm:pt>
    <dgm:pt modelId="{75B1A0B2-D71E-8841-BD1A-41CBF15478E3}" type="pres">
      <dgm:prSet presAssocID="{7385C39C-9A5B-EE44-A1D2-B263ED83AC2E}" presName="cycle" presStyleCnt="0">
        <dgm:presLayoutVars>
          <dgm:dir/>
          <dgm:resizeHandles val="exact"/>
        </dgm:presLayoutVars>
      </dgm:prSet>
      <dgm:spPr/>
    </dgm:pt>
    <dgm:pt modelId="{6DD6AA0F-B058-1343-A3D6-7E5170044A37}" type="pres">
      <dgm:prSet presAssocID="{013815AA-02A6-4D47-BEC2-AC9EFA4FB393}" presName="node" presStyleLbl="node1" presStyleIdx="0" presStyleCnt="5">
        <dgm:presLayoutVars>
          <dgm:bulletEnabled val="1"/>
        </dgm:presLayoutVars>
      </dgm:prSet>
      <dgm:spPr/>
    </dgm:pt>
    <dgm:pt modelId="{B3BF82F5-7131-5549-84D5-55CDA72E2AC4}" type="pres">
      <dgm:prSet presAssocID="{006E0335-1295-914C-979C-E0357749BE7F}" presName="sibTrans" presStyleLbl="sibTrans2D1" presStyleIdx="0" presStyleCnt="5"/>
      <dgm:spPr/>
    </dgm:pt>
    <dgm:pt modelId="{3551E280-57A9-E549-85D2-19E4769D018C}" type="pres">
      <dgm:prSet presAssocID="{006E0335-1295-914C-979C-E0357749BE7F}" presName="connectorText" presStyleLbl="sibTrans2D1" presStyleIdx="0" presStyleCnt="5"/>
      <dgm:spPr/>
    </dgm:pt>
    <dgm:pt modelId="{759D37DC-9AC4-C347-B005-B93A5C320681}" type="pres">
      <dgm:prSet presAssocID="{A15A0131-21A3-044C-9F28-82B40FFC4677}" presName="node" presStyleLbl="node1" presStyleIdx="1" presStyleCnt="5">
        <dgm:presLayoutVars>
          <dgm:bulletEnabled val="1"/>
        </dgm:presLayoutVars>
      </dgm:prSet>
      <dgm:spPr/>
    </dgm:pt>
    <dgm:pt modelId="{9A6390E2-C5FF-CD4C-8FA1-C5199F2EF3AB}" type="pres">
      <dgm:prSet presAssocID="{7D76DDA4-A812-1841-8E64-D93703E2B3DD}" presName="sibTrans" presStyleLbl="sibTrans2D1" presStyleIdx="1" presStyleCnt="5"/>
      <dgm:spPr/>
    </dgm:pt>
    <dgm:pt modelId="{56140402-7641-FC4E-BB62-7E75A8E233FE}" type="pres">
      <dgm:prSet presAssocID="{7D76DDA4-A812-1841-8E64-D93703E2B3DD}" presName="connectorText" presStyleLbl="sibTrans2D1" presStyleIdx="1" presStyleCnt="5"/>
      <dgm:spPr/>
    </dgm:pt>
    <dgm:pt modelId="{3849A495-EAAC-FA4E-BF28-46D0AC7FDA47}" type="pres">
      <dgm:prSet presAssocID="{DB158450-FD19-A84A-ACF9-F315267F8893}" presName="node" presStyleLbl="node1" presStyleIdx="2" presStyleCnt="5">
        <dgm:presLayoutVars>
          <dgm:bulletEnabled val="1"/>
        </dgm:presLayoutVars>
      </dgm:prSet>
      <dgm:spPr/>
    </dgm:pt>
    <dgm:pt modelId="{281D45C1-8F2A-3749-B49E-0DDB98086999}" type="pres">
      <dgm:prSet presAssocID="{CD9ED3AD-F034-564E-A5C3-AE0D0B5791DB}" presName="sibTrans" presStyleLbl="sibTrans2D1" presStyleIdx="2" presStyleCnt="5"/>
      <dgm:spPr/>
    </dgm:pt>
    <dgm:pt modelId="{2D1A46F2-40D5-6442-9CA6-5EC475F58F83}" type="pres">
      <dgm:prSet presAssocID="{CD9ED3AD-F034-564E-A5C3-AE0D0B5791DB}" presName="connectorText" presStyleLbl="sibTrans2D1" presStyleIdx="2" presStyleCnt="5"/>
      <dgm:spPr/>
    </dgm:pt>
    <dgm:pt modelId="{4E56BFEA-96DD-CE4B-BBAC-794680D40485}" type="pres">
      <dgm:prSet presAssocID="{A2F69A89-C3C9-634A-ADDA-876186A4ED63}" presName="node" presStyleLbl="node1" presStyleIdx="3" presStyleCnt="5">
        <dgm:presLayoutVars>
          <dgm:bulletEnabled val="1"/>
        </dgm:presLayoutVars>
      </dgm:prSet>
      <dgm:spPr/>
    </dgm:pt>
    <dgm:pt modelId="{624E3F3F-8D6D-EE4B-99F5-59F119502B69}" type="pres">
      <dgm:prSet presAssocID="{8590D67B-C396-6A46-A47C-9D9421426A0E}" presName="sibTrans" presStyleLbl="sibTrans2D1" presStyleIdx="3" presStyleCnt="5"/>
      <dgm:spPr/>
    </dgm:pt>
    <dgm:pt modelId="{37E21D1B-D377-1C4B-A86D-F3FB9630CC8E}" type="pres">
      <dgm:prSet presAssocID="{8590D67B-C396-6A46-A47C-9D9421426A0E}" presName="connectorText" presStyleLbl="sibTrans2D1" presStyleIdx="3" presStyleCnt="5"/>
      <dgm:spPr/>
    </dgm:pt>
    <dgm:pt modelId="{95184CB4-74B8-314B-8853-C218C5DFA1AD}" type="pres">
      <dgm:prSet presAssocID="{4E8C604D-287C-224E-8153-9E9CFB578E7A}" presName="node" presStyleLbl="node1" presStyleIdx="4" presStyleCnt="5">
        <dgm:presLayoutVars>
          <dgm:bulletEnabled val="1"/>
        </dgm:presLayoutVars>
      </dgm:prSet>
      <dgm:spPr/>
    </dgm:pt>
    <dgm:pt modelId="{C60C4F2B-2536-2043-8EE9-28B0BC7A7693}" type="pres">
      <dgm:prSet presAssocID="{E7977811-E6EB-1145-8DBB-02F7EA627565}" presName="sibTrans" presStyleLbl="sibTrans2D1" presStyleIdx="4" presStyleCnt="5"/>
      <dgm:spPr/>
    </dgm:pt>
    <dgm:pt modelId="{DAC4CF7E-802C-8049-B968-06D25DC26ED3}" type="pres">
      <dgm:prSet presAssocID="{E7977811-E6EB-1145-8DBB-02F7EA627565}" presName="connectorText" presStyleLbl="sibTrans2D1" presStyleIdx="4" presStyleCnt="5"/>
      <dgm:spPr/>
    </dgm:pt>
  </dgm:ptLst>
  <dgm:cxnLst>
    <dgm:cxn modelId="{C165D305-3CCB-B24A-A681-DA1933032EB2}" type="presOf" srcId="{013815AA-02A6-4D47-BEC2-AC9EFA4FB393}" destId="{6DD6AA0F-B058-1343-A3D6-7E5170044A37}" srcOrd="0" destOrd="0" presId="urn:microsoft.com/office/officeart/2005/8/layout/cycle2"/>
    <dgm:cxn modelId="{6156D30F-BAAC-7443-A892-4EC9C3D8E6B7}" srcId="{7385C39C-9A5B-EE44-A1D2-B263ED83AC2E}" destId="{DB158450-FD19-A84A-ACF9-F315267F8893}" srcOrd="2" destOrd="0" parTransId="{A036C929-78AF-B445-A12E-B490CCDF51A4}" sibTransId="{CD9ED3AD-F034-564E-A5C3-AE0D0B5791DB}"/>
    <dgm:cxn modelId="{16C6EA35-47E1-1243-B678-8A0A6956FC2F}" type="presOf" srcId="{7D76DDA4-A812-1841-8E64-D93703E2B3DD}" destId="{9A6390E2-C5FF-CD4C-8FA1-C5199F2EF3AB}" srcOrd="0" destOrd="0" presId="urn:microsoft.com/office/officeart/2005/8/layout/cycle2"/>
    <dgm:cxn modelId="{4A71B853-76B9-3E4E-BE12-9C2C3B16C318}" srcId="{7385C39C-9A5B-EE44-A1D2-B263ED83AC2E}" destId="{4E8C604D-287C-224E-8153-9E9CFB578E7A}" srcOrd="4" destOrd="0" parTransId="{EE0D02B2-12D2-2C4F-82EC-1F4A280D3FDA}" sibTransId="{E7977811-E6EB-1145-8DBB-02F7EA627565}"/>
    <dgm:cxn modelId="{0732EF53-750F-A343-9D6B-8373EB64EC22}" type="presOf" srcId="{8590D67B-C396-6A46-A47C-9D9421426A0E}" destId="{624E3F3F-8D6D-EE4B-99F5-59F119502B69}" srcOrd="0" destOrd="0" presId="urn:microsoft.com/office/officeart/2005/8/layout/cycle2"/>
    <dgm:cxn modelId="{D3FACF5A-116E-DE4D-9F6C-9B117BEB1632}" type="presOf" srcId="{4E8C604D-287C-224E-8153-9E9CFB578E7A}" destId="{95184CB4-74B8-314B-8853-C218C5DFA1AD}" srcOrd="0" destOrd="0" presId="urn:microsoft.com/office/officeart/2005/8/layout/cycle2"/>
    <dgm:cxn modelId="{452ABA8F-050E-594B-94DD-5C41B9D35CC5}" type="presOf" srcId="{006E0335-1295-914C-979C-E0357749BE7F}" destId="{B3BF82F5-7131-5549-84D5-55CDA72E2AC4}" srcOrd="0" destOrd="0" presId="urn:microsoft.com/office/officeart/2005/8/layout/cycle2"/>
    <dgm:cxn modelId="{ED347792-9CF4-6C42-AE38-BAEE24FE650F}" type="presOf" srcId="{CD9ED3AD-F034-564E-A5C3-AE0D0B5791DB}" destId="{2D1A46F2-40D5-6442-9CA6-5EC475F58F83}" srcOrd="1" destOrd="0" presId="urn:microsoft.com/office/officeart/2005/8/layout/cycle2"/>
    <dgm:cxn modelId="{D34E9F93-A5AA-3246-87FB-DEE4A8BFC5BC}" type="presOf" srcId="{8590D67B-C396-6A46-A47C-9D9421426A0E}" destId="{37E21D1B-D377-1C4B-A86D-F3FB9630CC8E}" srcOrd="1" destOrd="0" presId="urn:microsoft.com/office/officeart/2005/8/layout/cycle2"/>
    <dgm:cxn modelId="{D431D198-E70D-EA48-87D9-CA6B08D66F06}" type="presOf" srcId="{7D76DDA4-A812-1841-8E64-D93703E2B3DD}" destId="{56140402-7641-FC4E-BB62-7E75A8E233FE}" srcOrd="1" destOrd="0" presId="urn:microsoft.com/office/officeart/2005/8/layout/cycle2"/>
    <dgm:cxn modelId="{EA29A39B-8261-A347-9F9D-AC517B1A3FCC}" type="presOf" srcId="{DB158450-FD19-A84A-ACF9-F315267F8893}" destId="{3849A495-EAAC-FA4E-BF28-46D0AC7FDA47}" srcOrd="0" destOrd="0" presId="urn:microsoft.com/office/officeart/2005/8/layout/cycle2"/>
    <dgm:cxn modelId="{DDE7BBA7-E300-1F43-B39B-A8A062E65A9A}" type="presOf" srcId="{E7977811-E6EB-1145-8DBB-02F7EA627565}" destId="{DAC4CF7E-802C-8049-B968-06D25DC26ED3}" srcOrd="1" destOrd="0" presId="urn:microsoft.com/office/officeart/2005/8/layout/cycle2"/>
    <dgm:cxn modelId="{C982F5AC-91AF-1C4F-97ED-E1D29AB66DDE}" type="presOf" srcId="{E7977811-E6EB-1145-8DBB-02F7EA627565}" destId="{C60C4F2B-2536-2043-8EE9-28B0BC7A7693}" srcOrd="0" destOrd="0" presId="urn:microsoft.com/office/officeart/2005/8/layout/cycle2"/>
    <dgm:cxn modelId="{D12EA4AF-BCFF-894D-9BD0-7D8C9D4D457A}" type="presOf" srcId="{7385C39C-9A5B-EE44-A1D2-B263ED83AC2E}" destId="{75B1A0B2-D71E-8841-BD1A-41CBF15478E3}" srcOrd="0" destOrd="0" presId="urn:microsoft.com/office/officeart/2005/8/layout/cycle2"/>
    <dgm:cxn modelId="{2F1BD3B7-FF4D-2B4F-A593-06BC6FDA36D0}" srcId="{7385C39C-9A5B-EE44-A1D2-B263ED83AC2E}" destId="{A15A0131-21A3-044C-9F28-82B40FFC4677}" srcOrd="1" destOrd="0" parTransId="{F7A21445-E719-DA4D-84F7-5022800FBC2F}" sibTransId="{7D76DDA4-A812-1841-8E64-D93703E2B3DD}"/>
    <dgm:cxn modelId="{A7663BBA-5F14-974D-8097-1D8C9136AEB8}" type="presOf" srcId="{CD9ED3AD-F034-564E-A5C3-AE0D0B5791DB}" destId="{281D45C1-8F2A-3749-B49E-0DDB98086999}" srcOrd="0" destOrd="0" presId="urn:microsoft.com/office/officeart/2005/8/layout/cycle2"/>
    <dgm:cxn modelId="{C5F682C1-CA66-D048-914D-E960A852C0B4}" type="presOf" srcId="{A2F69A89-C3C9-634A-ADDA-876186A4ED63}" destId="{4E56BFEA-96DD-CE4B-BBAC-794680D40485}" srcOrd="0" destOrd="0" presId="urn:microsoft.com/office/officeart/2005/8/layout/cycle2"/>
    <dgm:cxn modelId="{47CA80DA-C5BE-FC4F-921A-850216560BE0}" srcId="{7385C39C-9A5B-EE44-A1D2-B263ED83AC2E}" destId="{013815AA-02A6-4D47-BEC2-AC9EFA4FB393}" srcOrd="0" destOrd="0" parTransId="{E240E39B-B6BE-6845-99B3-35D2527DE438}" sibTransId="{006E0335-1295-914C-979C-E0357749BE7F}"/>
    <dgm:cxn modelId="{E88511E3-C5C6-314A-9722-36B048D7A7AA}" type="presOf" srcId="{006E0335-1295-914C-979C-E0357749BE7F}" destId="{3551E280-57A9-E549-85D2-19E4769D018C}" srcOrd="1" destOrd="0" presId="urn:microsoft.com/office/officeart/2005/8/layout/cycle2"/>
    <dgm:cxn modelId="{0C3469E6-A4CA-7143-A5B8-37393AA233A7}" type="presOf" srcId="{A15A0131-21A3-044C-9F28-82B40FFC4677}" destId="{759D37DC-9AC4-C347-B005-B93A5C320681}" srcOrd="0" destOrd="0" presId="urn:microsoft.com/office/officeart/2005/8/layout/cycle2"/>
    <dgm:cxn modelId="{22BF23F3-3E21-6742-98BB-A2CB72F65E03}" srcId="{7385C39C-9A5B-EE44-A1D2-B263ED83AC2E}" destId="{A2F69A89-C3C9-634A-ADDA-876186A4ED63}" srcOrd="3" destOrd="0" parTransId="{92A89F04-B139-C346-828A-3D35CD266166}" sibTransId="{8590D67B-C396-6A46-A47C-9D9421426A0E}"/>
    <dgm:cxn modelId="{AFC2DB34-63B3-7946-83A1-A67DE3A110E4}" type="presParOf" srcId="{75B1A0B2-D71E-8841-BD1A-41CBF15478E3}" destId="{6DD6AA0F-B058-1343-A3D6-7E5170044A37}" srcOrd="0" destOrd="0" presId="urn:microsoft.com/office/officeart/2005/8/layout/cycle2"/>
    <dgm:cxn modelId="{898A28E5-9556-1143-9EF9-FC58B0451F9B}" type="presParOf" srcId="{75B1A0B2-D71E-8841-BD1A-41CBF15478E3}" destId="{B3BF82F5-7131-5549-84D5-55CDA72E2AC4}" srcOrd="1" destOrd="0" presId="urn:microsoft.com/office/officeart/2005/8/layout/cycle2"/>
    <dgm:cxn modelId="{C5240AC0-3F63-0E4A-90ED-CD9B07099A6E}" type="presParOf" srcId="{B3BF82F5-7131-5549-84D5-55CDA72E2AC4}" destId="{3551E280-57A9-E549-85D2-19E4769D018C}" srcOrd="0" destOrd="0" presId="urn:microsoft.com/office/officeart/2005/8/layout/cycle2"/>
    <dgm:cxn modelId="{365F5181-0182-A84A-B511-FBD9FF3DE1FE}" type="presParOf" srcId="{75B1A0B2-D71E-8841-BD1A-41CBF15478E3}" destId="{759D37DC-9AC4-C347-B005-B93A5C320681}" srcOrd="2" destOrd="0" presId="urn:microsoft.com/office/officeart/2005/8/layout/cycle2"/>
    <dgm:cxn modelId="{DF37F0BC-2125-F945-BE44-864A2E529C0A}" type="presParOf" srcId="{75B1A0B2-D71E-8841-BD1A-41CBF15478E3}" destId="{9A6390E2-C5FF-CD4C-8FA1-C5199F2EF3AB}" srcOrd="3" destOrd="0" presId="urn:microsoft.com/office/officeart/2005/8/layout/cycle2"/>
    <dgm:cxn modelId="{0FBC8682-3ADA-444F-AD31-9C941C94F6A7}" type="presParOf" srcId="{9A6390E2-C5FF-CD4C-8FA1-C5199F2EF3AB}" destId="{56140402-7641-FC4E-BB62-7E75A8E233FE}" srcOrd="0" destOrd="0" presId="urn:microsoft.com/office/officeart/2005/8/layout/cycle2"/>
    <dgm:cxn modelId="{3D28571A-B4C0-344A-A367-46B247A7BE5F}" type="presParOf" srcId="{75B1A0B2-D71E-8841-BD1A-41CBF15478E3}" destId="{3849A495-EAAC-FA4E-BF28-46D0AC7FDA47}" srcOrd="4" destOrd="0" presId="urn:microsoft.com/office/officeart/2005/8/layout/cycle2"/>
    <dgm:cxn modelId="{4A15CC1F-C695-7C40-9BFE-88D9FE258037}" type="presParOf" srcId="{75B1A0B2-D71E-8841-BD1A-41CBF15478E3}" destId="{281D45C1-8F2A-3749-B49E-0DDB98086999}" srcOrd="5" destOrd="0" presId="urn:microsoft.com/office/officeart/2005/8/layout/cycle2"/>
    <dgm:cxn modelId="{3EDC1CC6-9219-A240-98F3-2E1E547F9CCC}" type="presParOf" srcId="{281D45C1-8F2A-3749-B49E-0DDB98086999}" destId="{2D1A46F2-40D5-6442-9CA6-5EC475F58F83}" srcOrd="0" destOrd="0" presId="urn:microsoft.com/office/officeart/2005/8/layout/cycle2"/>
    <dgm:cxn modelId="{763A550B-FC56-B242-A89E-C621C80030A2}" type="presParOf" srcId="{75B1A0B2-D71E-8841-BD1A-41CBF15478E3}" destId="{4E56BFEA-96DD-CE4B-BBAC-794680D40485}" srcOrd="6" destOrd="0" presId="urn:microsoft.com/office/officeart/2005/8/layout/cycle2"/>
    <dgm:cxn modelId="{D260E44B-5024-1C46-AA97-64AB1263D499}" type="presParOf" srcId="{75B1A0B2-D71E-8841-BD1A-41CBF15478E3}" destId="{624E3F3F-8D6D-EE4B-99F5-59F119502B69}" srcOrd="7" destOrd="0" presId="urn:microsoft.com/office/officeart/2005/8/layout/cycle2"/>
    <dgm:cxn modelId="{9C37BC51-5EFC-2A45-B4E6-A7966A58B797}" type="presParOf" srcId="{624E3F3F-8D6D-EE4B-99F5-59F119502B69}" destId="{37E21D1B-D377-1C4B-A86D-F3FB9630CC8E}" srcOrd="0" destOrd="0" presId="urn:microsoft.com/office/officeart/2005/8/layout/cycle2"/>
    <dgm:cxn modelId="{1945F90C-C67E-BA4C-BCBD-AF68F64483BF}" type="presParOf" srcId="{75B1A0B2-D71E-8841-BD1A-41CBF15478E3}" destId="{95184CB4-74B8-314B-8853-C218C5DFA1AD}" srcOrd="8" destOrd="0" presId="urn:microsoft.com/office/officeart/2005/8/layout/cycle2"/>
    <dgm:cxn modelId="{828D838C-F5CF-2B4A-A93C-9C4230B1A9F9}" type="presParOf" srcId="{75B1A0B2-D71E-8841-BD1A-41CBF15478E3}" destId="{C60C4F2B-2536-2043-8EE9-28B0BC7A7693}" srcOrd="9" destOrd="0" presId="urn:microsoft.com/office/officeart/2005/8/layout/cycle2"/>
    <dgm:cxn modelId="{937C7E30-85A6-B54D-8CF8-D8353FA1DC9A}" type="presParOf" srcId="{C60C4F2B-2536-2043-8EE9-28B0BC7A7693}" destId="{DAC4CF7E-802C-8049-B968-06D25DC26ED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5688C-370E-4EAB-A858-F500F328AB87}">
      <dsp:nvSpPr>
        <dsp:cNvPr id="0" name=""/>
        <dsp:cNvSpPr/>
      </dsp:nvSpPr>
      <dsp:spPr>
        <a:xfrm>
          <a:off x="68730" y="525833"/>
          <a:ext cx="725928" cy="72592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9D02A-07EF-4CCF-8E31-DB69B3448096}">
      <dsp:nvSpPr>
        <dsp:cNvPr id="0" name=""/>
        <dsp:cNvSpPr/>
      </dsp:nvSpPr>
      <dsp:spPr>
        <a:xfrm>
          <a:off x="221175" y="678278"/>
          <a:ext cx="421038" cy="4210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DF6A3-D1E2-43DD-B938-A9C30E04A983}">
      <dsp:nvSpPr>
        <dsp:cNvPr id="0" name=""/>
        <dsp:cNvSpPr/>
      </dsp:nvSpPr>
      <dsp:spPr>
        <a:xfrm>
          <a:off x="950215" y="525833"/>
          <a:ext cx="1711117" cy="725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Aquisição de variáveis em ambiente industrial</a:t>
          </a:r>
        </a:p>
      </dsp:txBody>
      <dsp:txXfrm>
        <a:off x="950215" y="525833"/>
        <a:ext cx="1711117" cy="725928"/>
      </dsp:txXfrm>
    </dsp:sp>
    <dsp:sp modelId="{7790B804-5A04-4D8B-AA09-72D6640BBEDA}">
      <dsp:nvSpPr>
        <dsp:cNvPr id="0" name=""/>
        <dsp:cNvSpPr/>
      </dsp:nvSpPr>
      <dsp:spPr>
        <a:xfrm>
          <a:off x="2959481" y="525833"/>
          <a:ext cx="725928" cy="725928"/>
        </a:xfrm>
        <a:prstGeom prst="ellipse">
          <a:avLst/>
        </a:prstGeom>
        <a:solidFill>
          <a:schemeClr val="accent5">
            <a:hueOff val="-494883"/>
            <a:satOff val="107"/>
            <a:lumOff val="-22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A83774-DA10-427A-8736-450411408F1C}">
      <dsp:nvSpPr>
        <dsp:cNvPr id="0" name=""/>
        <dsp:cNvSpPr/>
      </dsp:nvSpPr>
      <dsp:spPr>
        <a:xfrm>
          <a:off x="3111926" y="678278"/>
          <a:ext cx="421038" cy="4210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23210A-A14A-48C1-A9A1-807D90F4FE97}">
      <dsp:nvSpPr>
        <dsp:cNvPr id="0" name=""/>
        <dsp:cNvSpPr/>
      </dsp:nvSpPr>
      <dsp:spPr>
        <a:xfrm>
          <a:off x="3840966" y="525833"/>
          <a:ext cx="1711117" cy="725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Utilização de base de dados</a:t>
          </a:r>
          <a:r>
            <a:rPr lang="pt-PT" sz="1400" kern="1200" noProof="0" dirty="0">
              <a:latin typeface="Bierstadt"/>
            </a:rPr>
            <a:t> </a:t>
          </a:r>
          <a:endParaRPr lang="pt-PT" sz="1400" kern="1200" noProof="0" dirty="0"/>
        </a:p>
      </dsp:txBody>
      <dsp:txXfrm>
        <a:off x="3840966" y="525833"/>
        <a:ext cx="1711117" cy="725928"/>
      </dsp:txXfrm>
    </dsp:sp>
    <dsp:sp modelId="{4BB58574-26B0-4660-9F36-9EC245BF952C}">
      <dsp:nvSpPr>
        <dsp:cNvPr id="0" name=""/>
        <dsp:cNvSpPr/>
      </dsp:nvSpPr>
      <dsp:spPr>
        <a:xfrm>
          <a:off x="68730" y="1764531"/>
          <a:ext cx="725928" cy="725928"/>
        </a:xfrm>
        <a:prstGeom prst="ellipse">
          <a:avLst/>
        </a:prstGeom>
        <a:solidFill>
          <a:schemeClr val="accent5">
            <a:hueOff val="-989765"/>
            <a:satOff val="213"/>
            <a:lumOff val="-457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FED373-0D40-4EAC-8ED6-4DDADB2A1715}">
      <dsp:nvSpPr>
        <dsp:cNvPr id="0" name=""/>
        <dsp:cNvSpPr/>
      </dsp:nvSpPr>
      <dsp:spPr>
        <a:xfrm>
          <a:off x="221175" y="1916976"/>
          <a:ext cx="421038" cy="4210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CAACD-3089-45C2-A9CB-7074B9B29110}">
      <dsp:nvSpPr>
        <dsp:cNvPr id="0" name=""/>
        <dsp:cNvSpPr/>
      </dsp:nvSpPr>
      <dsp:spPr>
        <a:xfrm>
          <a:off x="950215" y="1764531"/>
          <a:ext cx="1711117" cy="725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Aplicação de </a:t>
          </a:r>
          <a:r>
            <a:rPr lang="pt-PT" sz="1400" kern="1200" noProof="0" dirty="0">
              <a:latin typeface="Bierstadt"/>
            </a:rPr>
            <a:t>Inteligência</a:t>
          </a:r>
          <a:r>
            <a:rPr lang="pt-PT" sz="1400" kern="1200" noProof="0" dirty="0"/>
            <a:t> artificial e </a:t>
          </a:r>
          <a:r>
            <a:rPr lang="pt-PT" sz="1400" kern="1200" noProof="0" dirty="0" err="1"/>
            <a:t>deep</a:t>
          </a:r>
          <a:r>
            <a:rPr lang="pt-PT" sz="1400" kern="1200" noProof="0" dirty="0"/>
            <a:t> </a:t>
          </a:r>
          <a:r>
            <a:rPr lang="pt-PT" sz="1400" kern="1200" noProof="0" dirty="0" err="1"/>
            <a:t>learning</a:t>
          </a:r>
          <a:endParaRPr lang="pt-PT" sz="1400" kern="1200" noProof="0" dirty="0"/>
        </a:p>
      </dsp:txBody>
      <dsp:txXfrm>
        <a:off x="950215" y="1764531"/>
        <a:ext cx="1711117" cy="725928"/>
      </dsp:txXfrm>
    </dsp:sp>
    <dsp:sp modelId="{E4D95E76-2055-4CEB-B9D1-6B3BFD6C6630}">
      <dsp:nvSpPr>
        <dsp:cNvPr id="0" name=""/>
        <dsp:cNvSpPr/>
      </dsp:nvSpPr>
      <dsp:spPr>
        <a:xfrm>
          <a:off x="2959481" y="1764531"/>
          <a:ext cx="725928" cy="725928"/>
        </a:xfrm>
        <a:prstGeom prst="ellipse">
          <a:avLst/>
        </a:prstGeom>
        <a:solidFill>
          <a:schemeClr val="accent5">
            <a:hueOff val="-1484648"/>
            <a:satOff val="320"/>
            <a:lumOff val="-68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0AF80-1135-4B66-8D2B-F64C506C9805}">
      <dsp:nvSpPr>
        <dsp:cNvPr id="0" name=""/>
        <dsp:cNvSpPr/>
      </dsp:nvSpPr>
      <dsp:spPr>
        <a:xfrm>
          <a:off x="3111926" y="1916976"/>
          <a:ext cx="421038" cy="4210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005D3-90C7-4C12-A1E5-0641FA4400A6}">
      <dsp:nvSpPr>
        <dsp:cNvPr id="0" name=""/>
        <dsp:cNvSpPr/>
      </dsp:nvSpPr>
      <dsp:spPr>
        <a:xfrm>
          <a:off x="3840966" y="1764531"/>
          <a:ext cx="1711117" cy="725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 noProof="0" dirty="0"/>
            <a:t>Avaliação da variação dos dados para identificar avarias</a:t>
          </a:r>
        </a:p>
      </dsp:txBody>
      <dsp:txXfrm>
        <a:off x="3840966" y="1764531"/>
        <a:ext cx="1711117" cy="7259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6AA0F-B058-1343-A3D6-7E5170044A37}">
      <dsp:nvSpPr>
        <dsp:cNvPr id="0" name=""/>
        <dsp:cNvSpPr/>
      </dsp:nvSpPr>
      <dsp:spPr>
        <a:xfrm>
          <a:off x="2011927" y="744"/>
          <a:ext cx="1112233" cy="11122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/>
            <a:t>Máquina</a:t>
          </a:r>
        </a:p>
      </dsp:txBody>
      <dsp:txXfrm>
        <a:off x="2174810" y="163627"/>
        <a:ext cx="786467" cy="786467"/>
      </dsp:txXfrm>
    </dsp:sp>
    <dsp:sp modelId="{B3BF82F5-7131-5549-84D5-55CDA72E2AC4}">
      <dsp:nvSpPr>
        <dsp:cNvPr id="0" name=""/>
        <dsp:cNvSpPr/>
      </dsp:nvSpPr>
      <dsp:spPr>
        <a:xfrm rot="2160000">
          <a:off x="3088974" y="855005"/>
          <a:ext cx="295522" cy="375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/>
        </a:p>
      </dsp:txBody>
      <dsp:txXfrm>
        <a:off x="3097440" y="904025"/>
        <a:ext cx="206865" cy="225226"/>
      </dsp:txXfrm>
    </dsp:sp>
    <dsp:sp modelId="{759D37DC-9AC4-C347-B005-B93A5C320681}">
      <dsp:nvSpPr>
        <dsp:cNvPr id="0" name=""/>
        <dsp:cNvSpPr/>
      </dsp:nvSpPr>
      <dsp:spPr>
        <a:xfrm>
          <a:off x="3362843" y="982242"/>
          <a:ext cx="1112233" cy="11122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/>
            <a:t>Sensores</a:t>
          </a:r>
        </a:p>
      </dsp:txBody>
      <dsp:txXfrm>
        <a:off x="3525726" y="1145125"/>
        <a:ext cx="786467" cy="786467"/>
      </dsp:txXfrm>
    </dsp:sp>
    <dsp:sp modelId="{9A6390E2-C5FF-CD4C-8FA1-C5199F2EF3AB}">
      <dsp:nvSpPr>
        <dsp:cNvPr id="0" name=""/>
        <dsp:cNvSpPr/>
      </dsp:nvSpPr>
      <dsp:spPr>
        <a:xfrm rot="6480000">
          <a:off x="3515781" y="2136764"/>
          <a:ext cx="295522" cy="375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/>
        </a:p>
      </dsp:txBody>
      <dsp:txXfrm rot="10800000">
        <a:off x="3573808" y="2169681"/>
        <a:ext cx="206865" cy="225226"/>
      </dsp:txXfrm>
    </dsp:sp>
    <dsp:sp modelId="{3849A495-EAAC-FA4E-BF28-46D0AC7FDA47}">
      <dsp:nvSpPr>
        <dsp:cNvPr id="0" name=""/>
        <dsp:cNvSpPr/>
      </dsp:nvSpPr>
      <dsp:spPr>
        <a:xfrm>
          <a:off x="2846839" y="2570340"/>
          <a:ext cx="1112233" cy="11122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/>
            <a:t>PC</a:t>
          </a:r>
        </a:p>
      </dsp:txBody>
      <dsp:txXfrm>
        <a:off x="3009722" y="2733223"/>
        <a:ext cx="786467" cy="786467"/>
      </dsp:txXfrm>
    </dsp:sp>
    <dsp:sp modelId="{281D45C1-8F2A-3749-B49E-0DDB98086999}">
      <dsp:nvSpPr>
        <dsp:cNvPr id="0" name=""/>
        <dsp:cNvSpPr/>
      </dsp:nvSpPr>
      <dsp:spPr>
        <a:xfrm rot="10800000">
          <a:off x="2428646" y="2938767"/>
          <a:ext cx="295522" cy="375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/>
        </a:p>
      </dsp:txBody>
      <dsp:txXfrm rot="10800000">
        <a:off x="2517303" y="3013843"/>
        <a:ext cx="206865" cy="225226"/>
      </dsp:txXfrm>
    </dsp:sp>
    <dsp:sp modelId="{4E56BFEA-96DD-CE4B-BBAC-794680D40485}">
      <dsp:nvSpPr>
        <dsp:cNvPr id="0" name=""/>
        <dsp:cNvSpPr/>
      </dsp:nvSpPr>
      <dsp:spPr>
        <a:xfrm>
          <a:off x="1177014" y="2570340"/>
          <a:ext cx="1112233" cy="11122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/>
            <a:t>PLC</a:t>
          </a:r>
        </a:p>
      </dsp:txBody>
      <dsp:txXfrm>
        <a:off x="1339897" y="2733223"/>
        <a:ext cx="786467" cy="786467"/>
      </dsp:txXfrm>
    </dsp:sp>
    <dsp:sp modelId="{624E3F3F-8D6D-EE4B-99F5-59F119502B69}">
      <dsp:nvSpPr>
        <dsp:cNvPr id="0" name=""/>
        <dsp:cNvSpPr/>
      </dsp:nvSpPr>
      <dsp:spPr>
        <a:xfrm rot="15120000">
          <a:off x="1329953" y="2152673"/>
          <a:ext cx="295522" cy="375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/>
        </a:p>
      </dsp:txBody>
      <dsp:txXfrm rot="10800000">
        <a:off x="1387980" y="2269908"/>
        <a:ext cx="206865" cy="225226"/>
      </dsp:txXfrm>
    </dsp:sp>
    <dsp:sp modelId="{95184CB4-74B8-314B-8853-C218C5DFA1AD}">
      <dsp:nvSpPr>
        <dsp:cNvPr id="0" name=""/>
        <dsp:cNvSpPr/>
      </dsp:nvSpPr>
      <dsp:spPr>
        <a:xfrm>
          <a:off x="661010" y="982242"/>
          <a:ext cx="1112233" cy="11122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/>
            <a:t>Atuadores</a:t>
          </a:r>
        </a:p>
      </dsp:txBody>
      <dsp:txXfrm>
        <a:off x="823893" y="1145125"/>
        <a:ext cx="786467" cy="786467"/>
      </dsp:txXfrm>
    </dsp:sp>
    <dsp:sp modelId="{C60C4F2B-2536-2043-8EE9-28B0BC7A7693}">
      <dsp:nvSpPr>
        <dsp:cNvPr id="0" name=""/>
        <dsp:cNvSpPr/>
      </dsp:nvSpPr>
      <dsp:spPr>
        <a:xfrm rot="19440000">
          <a:off x="1738057" y="864837"/>
          <a:ext cx="295522" cy="375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/>
        </a:p>
      </dsp:txBody>
      <dsp:txXfrm>
        <a:off x="1746523" y="965969"/>
        <a:ext cx="206865" cy="225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23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4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8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1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43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30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5/1/22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39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5/1/22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06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5/1/22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3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57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512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9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37" descr="Caixas de transportador e cilindro">
            <a:extLst>
              <a:ext uri="{FF2B5EF4-FFF2-40B4-BE49-F238E27FC236}">
                <a16:creationId xmlns:a16="http://schemas.microsoft.com/office/drawing/2014/main" id="{8EE9F0CD-7DE7-9B29-E0D2-590072E8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503" b="18497"/>
          <a:stretch/>
        </p:blipFill>
        <p:spPr>
          <a:xfrm>
            <a:off x="-3049" y="13642"/>
            <a:ext cx="12192001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70" y="978408"/>
            <a:ext cx="9600997" cy="2334248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5300" dirty="0"/>
            </a:br>
            <a:r>
              <a:rPr lang="pt-PT" sz="5300" dirty="0">
                <a:solidFill>
                  <a:srgbClr val="FFFFFF"/>
                </a:solidFill>
              </a:rPr>
              <a:t>Bancada</a:t>
            </a:r>
            <a:r>
              <a:rPr lang="en-US" sz="5300" dirty="0">
                <a:solidFill>
                  <a:srgbClr val="FFFFFF"/>
                </a:solidFill>
              </a:rPr>
              <a:t> </a:t>
            </a:r>
            <a:r>
              <a:rPr lang="pt-PT" sz="5300" dirty="0">
                <a:solidFill>
                  <a:srgbClr val="FFFFFF"/>
                </a:solidFill>
              </a:rPr>
              <a:t>Diagnóstico</a:t>
            </a:r>
            <a:br>
              <a:rPr lang="en-US" sz="3000" dirty="0"/>
            </a:br>
            <a:r>
              <a:rPr lang="pt-PT" sz="3100" b="0" dirty="0">
                <a:solidFill>
                  <a:srgbClr val="FFFFFF"/>
                </a:solidFill>
              </a:rPr>
              <a:t>Projeto em Sistemas de Automação</a:t>
            </a:r>
            <a:br>
              <a:rPr lang="pt-PT" sz="3000" dirty="0"/>
            </a:br>
            <a:endParaRPr lang="en-US" sz="30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65431" y="4665330"/>
            <a:ext cx="4069370" cy="172402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PT" dirty="0">
                <a:solidFill>
                  <a:srgbClr val="FFFFFF"/>
                </a:solidFill>
              </a:rPr>
              <a:t>Bruno Vilarinho</a:t>
            </a:r>
          </a:p>
          <a:p>
            <a:pPr>
              <a:lnSpc>
                <a:spcPct val="90000"/>
              </a:lnSpc>
            </a:pPr>
            <a:r>
              <a:rPr lang="pt-PT" dirty="0">
                <a:solidFill>
                  <a:srgbClr val="FFFFFF"/>
                </a:solidFill>
              </a:rPr>
              <a:t>Carlos Sousa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Ivan Paiva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Victor Soares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F447FC5-81F5-498F-B253-3D2BBDD2E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390D7A-B375-4BE2-82A9-33DED1C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736958-BAD9-47B1-A6C0-B69ED60E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976159"/>
            <a:ext cx="6144231" cy="1097190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pt-PT" sz="5300" dirty="0"/>
              <a:t>Caudalímetro</a:t>
            </a: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07B8707-ACA3-4485-BBEE-63C2A3853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6099" r="-5" b="-7038"/>
          <a:stretch/>
        </p:blipFill>
        <p:spPr>
          <a:xfrm>
            <a:off x="1625051" y="1633528"/>
            <a:ext cx="3938913" cy="49308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133035C-46AF-4B6B-A264-C0D48C50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4146" y="3612975"/>
            <a:ext cx="406808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A6FF01-5198-47DF-9963-41D5F9F258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" t="13402" r="-1" b="37617"/>
          <a:stretch/>
        </p:blipFill>
        <p:spPr>
          <a:xfrm rot="16200000">
            <a:off x="8410563" y="1035717"/>
            <a:ext cx="2506398" cy="2125986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ADB5E25-5F1C-423E-B2E4-5F6BE9844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2248" y="3776870"/>
            <a:ext cx="4005257" cy="24119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PT" sz="1700" b="1"/>
              <a:t>Ligações:</a:t>
            </a:r>
          </a:p>
          <a:p>
            <a:pPr lvl="3">
              <a:lnSpc>
                <a:spcPct val="100000"/>
              </a:lnSpc>
            </a:pPr>
            <a:r>
              <a:rPr lang="pt-PT" sz="1700"/>
              <a:t>Castanho: 5V</a:t>
            </a:r>
          </a:p>
          <a:p>
            <a:pPr lvl="3">
              <a:lnSpc>
                <a:spcPct val="100000"/>
              </a:lnSpc>
            </a:pPr>
            <a:r>
              <a:rPr lang="pt-PT" sz="1700"/>
              <a:t>Preto: GND</a:t>
            </a:r>
          </a:p>
          <a:p>
            <a:pPr lvl="3">
              <a:lnSpc>
                <a:spcPct val="100000"/>
              </a:lnSpc>
            </a:pPr>
            <a:r>
              <a:rPr lang="pt-PT" sz="1700"/>
              <a:t>Azul: sinal</a:t>
            </a:r>
          </a:p>
          <a:p>
            <a:pPr>
              <a:lnSpc>
                <a:spcPct val="100000"/>
              </a:lnSpc>
            </a:pPr>
            <a:r>
              <a:rPr lang="pt-PT" sz="1700" b="1"/>
              <a:t>Dados</a:t>
            </a:r>
          </a:p>
          <a:p>
            <a:pPr lvl="3">
              <a:lnSpc>
                <a:spcPct val="100000"/>
              </a:lnSpc>
            </a:pPr>
            <a:r>
              <a:rPr lang="pt-PT" sz="1700"/>
              <a:t>BC 327</a:t>
            </a:r>
          </a:p>
          <a:p>
            <a:pPr lvl="3">
              <a:lnSpc>
                <a:spcPct val="100000"/>
              </a:lnSpc>
            </a:pPr>
            <a:r>
              <a:rPr lang="pt-PT" sz="1700"/>
              <a:t>R=3300</a:t>
            </a:r>
          </a:p>
          <a:p>
            <a:pPr>
              <a:lnSpc>
                <a:spcPct val="100000"/>
              </a:lnSpc>
            </a:pPr>
            <a:endParaRPr lang="pt-PT" sz="1700"/>
          </a:p>
          <a:p>
            <a:pPr>
              <a:lnSpc>
                <a:spcPct val="100000"/>
              </a:lnSpc>
            </a:pPr>
            <a:endParaRPr lang="pt-PT" sz="1700"/>
          </a:p>
        </p:txBody>
      </p:sp>
    </p:spTree>
    <p:extLst>
      <p:ext uri="{BB962C8B-B14F-4D97-AF65-F5344CB8AC3E}">
        <p14:creationId xmlns:p14="http://schemas.microsoft.com/office/powerpoint/2010/main" val="3896419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Books on a briefcase">
            <a:extLst>
              <a:ext uri="{FF2B5EF4-FFF2-40B4-BE49-F238E27FC236}">
                <a16:creationId xmlns:a16="http://schemas.microsoft.com/office/drawing/2014/main" id="{A00B543C-7B12-5BEB-D5B9-A9DA13D0C5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11650" r="-1" b="8258"/>
          <a:stretch/>
        </p:blipFill>
        <p:spPr>
          <a:xfrm>
            <a:off x="20" y="10"/>
            <a:ext cx="12188950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0894BB-F042-C38F-4BFA-DD0FB4353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4261948" cy="16653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Casos de </a:t>
            </a:r>
            <a:r>
              <a:rPr lang="en-US" sz="4800" dirty="0" err="1">
                <a:solidFill>
                  <a:srgbClr val="FFFFFF"/>
                </a:solidFill>
              </a:rPr>
              <a:t>estudo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ED3B2F6-E841-B892-49BD-CAFFEFFD6407}"/>
              </a:ext>
            </a:extLst>
          </p:cNvPr>
          <p:cNvSpPr txBox="1"/>
          <p:nvPr/>
        </p:nvSpPr>
        <p:spPr>
          <a:xfrm>
            <a:off x="8769637" y="394682"/>
            <a:ext cx="367211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>
              <a:solidFill>
                <a:schemeClr val="bg1"/>
              </a:solidFill>
            </a:endParaRPr>
          </a:p>
          <a:p>
            <a:r>
              <a:rPr lang="pt-PT" b="1" dirty="0">
                <a:solidFill>
                  <a:schemeClr val="bg1"/>
                </a:solidFill>
              </a:rPr>
              <a:t>Central hidráulica:</a:t>
            </a:r>
            <a:endParaRPr lang="pt-P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Motor AC: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temperatura - (limites)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pressão  - (limites)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vibração - (limites)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consumo - (limites)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ruido - (limites)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CO2  - (limites)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Qualidade do ar – (limites)</a:t>
            </a:r>
          </a:p>
          <a:p>
            <a:endParaRPr lang="pt-PT" dirty="0">
              <a:solidFill>
                <a:schemeClr val="bg1"/>
              </a:solidFill>
            </a:endParaRPr>
          </a:p>
          <a:p>
            <a:r>
              <a:rPr lang="pt-PT" b="1" dirty="0">
                <a:solidFill>
                  <a:schemeClr val="bg1"/>
                </a:solidFill>
              </a:rPr>
              <a:t>Mesa gravação a laser:</a:t>
            </a:r>
            <a:endParaRPr lang="pt-P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Estrutura : 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vibração - (limites)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Motor AC: 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temperatura - (limites)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vibração - (limites)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consumo - (limites)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ruido - (limites)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CO2  - (limites)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Qualidade do ar – (limites)</a:t>
            </a:r>
          </a:p>
          <a:p>
            <a:endParaRPr lang="pt-PT" dirty="0">
              <a:solidFill>
                <a:schemeClr val="bg1"/>
              </a:solidFill>
            </a:endParaRPr>
          </a:p>
          <a:p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B28EB31-D5FF-14AF-BCBF-E1DEFB035780}"/>
              </a:ext>
            </a:extLst>
          </p:cNvPr>
          <p:cNvSpPr txBox="1"/>
          <p:nvPr/>
        </p:nvSpPr>
        <p:spPr>
          <a:xfrm>
            <a:off x="517869" y="3042705"/>
            <a:ext cx="33719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</a:rPr>
              <a:t>Tapete:</a:t>
            </a:r>
            <a:endParaRPr lang="pt-P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Estrutura: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vibração - (limites)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1"/>
                </a:solidFill>
              </a:rPr>
              <a:t>Motor AC: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temperatura - (limites)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vibração - (limites)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consumo - (limites)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ruido - (limites)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CO2  - (limites)</a:t>
            </a:r>
          </a:p>
          <a:p>
            <a:pPr lvl="1"/>
            <a:r>
              <a:rPr lang="pt-PT" dirty="0">
                <a:solidFill>
                  <a:schemeClr val="bg1"/>
                </a:solidFill>
              </a:rPr>
              <a:t>Qualidade do ar – (limites)</a:t>
            </a:r>
          </a:p>
          <a:p>
            <a:pPr lvl="1"/>
            <a:endParaRPr lang="pt-PT" dirty="0">
              <a:solidFill>
                <a:schemeClr val="bg1"/>
              </a:solidFill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25907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7AEAD10-0F18-F00B-8337-60C41726718E}"/>
              </a:ext>
            </a:extLst>
          </p:cNvPr>
          <p:cNvSpPr txBox="1">
            <a:spLocks/>
          </p:cNvSpPr>
          <p:nvPr/>
        </p:nvSpPr>
        <p:spPr>
          <a:xfrm>
            <a:off x="507596" y="824294"/>
            <a:ext cx="5021182" cy="8370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5300" dirty="0"/>
              <a:t>Base de dados</a:t>
            </a:r>
            <a:br>
              <a:rPr lang="pt-PT" sz="1200" dirty="0"/>
            </a:br>
            <a:endParaRPr lang="pt-PT" sz="1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46053EA-B5B9-756A-CD0B-4EB4857FE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" t="4097" r="3836" b="5594"/>
          <a:stretch/>
        </p:blipFill>
        <p:spPr>
          <a:xfrm>
            <a:off x="1642754" y="1661322"/>
            <a:ext cx="8906491" cy="485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7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11639-0C30-5F49-9D8E-E657EDA2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6144298" cy="935452"/>
          </a:xfrm>
        </p:spPr>
        <p:txBody>
          <a:bodyPr>
            <a:normAutofit/>
          </a:bodyPr>
          <a:lstStyle/>
          <a:p>
            <a:r>
              <a:rPr lang="pt-PT" sz="4800" dirty="0" err="1"/>
              <a:t>Machine</a:t>
            </a:r>
            <a:r>
              <a:rPr lang="pt-PT" sz="4800" dirty="0"/>
              <a:t> </a:t>
            </a:r>
            <a:r>
              <a:rPr lang="pt-PT" sz="4800" dirty="0" err="1"/>
              <a:t>learning</a:t>
            </a:r>
            <a:endParaRPr lang="pt-PT" sz="4800" dirty="0"/>
          </a:p>
        </p:txBody>
      </p:sp>
      <p:pic>
        <p:nvPicPr>
          <p:cNvPr id="4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B99962BC-1E20-9F16-9B33-617B44D2F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915" y="2030191"/>
            <a:ext cx="7444399" cy="2598372"/>
          </a:xfrm>
        </p:spPr>
      </p:pic>
      <p:pic>
        <p:nvPicPr>
          <p:cNvPr id="5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14BE5B4E-DC30-22C6-B0F8-0C01022B5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582" y="2448780"/>
            <a:ext cx="1695450" cy="2409825"/>
          </a:xfrm>
          <a:prstGeom prst="rect">
            <a:avLst/>
          </a:prstGeom>
        </p:spPr>
      </p:pic>
      <p:pic>
        <p:nvPicPr>
          <p:cNvPr id="6" name="Imagem 6" descr="Uma imagem com texto, dispositivo, contador, captura de ecrã&#10;&#10;Descrição gerada automaticamente">
            <a:extLst>
              <a:ext uri="{FF2B5EF4-FFF2-40B4-BE49-F238E27FC236}">
                <a16:creationId xmlns:a16="http://schemas.microsoft.com/office/drawing/2014/main" id="{5DA96ED9-F78C-6019-2C9A-A3AB0A73F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785" y="5471117"/>
            <a:ext cx="3895969" cy="722227"/>
          </a:xfrm>
          <a:prstGeom prst="rect">
            <a:avLst/>
          </a:prstGeom>
        </p:spPr>
      </p:pic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696F96DE-0A49-FE8C-3CE9-104A3394BD9D}"/>
              </a:ext>
            </a:extLst>
          </p:cNvPr>
          <p:cNvSpPr txBox="1">
            <a:spLocks/>
          </p:cNvSpPr>
          <p:nvPr/>
        </p:nvSpPr>
        <p:spPr>
          <a:xfrm>
            <a:off x="7785628" y="5125024"/>
            <a:ext cx="1194878" cy="3409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PT" b="1" dirty="0"/>
              <a:t>OUTPUT</a:t>
            </a:r>
          </a:p>
          <a:p>
            <a:pPr indent="0">
              <a:lnSpc>
                <a:spcPct val="100000"/>
              </a:lnSpc>
              <a:buNone/>
            </a:pPr>
            <a:endParaRPr lang="pt-PT" sz="2000"/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DECBA436-A864-F0BA-C382-EE65EEE01114}"/>
              </a:ext>
            </a:extLst>
          </p:cNvPr>
          <p:cNvSpPr txBox="1">
            <a:spLocks/>
          </p:cNvSpPr>
          <p:nvPr/>
        </p:nvSpPr>
        <p:spPr>
          <a:xfrm>
            <a:off x="8576936" y="1979332"/>
            <a:ext cx="970186" cy="4679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PT" b="1" dirty="0"/>
              <a:t>INPUT</a:t>
            </a:r>
          </a:p>
          <a:p>
            <a:pPr lvl="3">
              <a:lnSpc>
                <a:spcPct val="100000"/>
              </a:lnSpc>
            </a:pPr>
            <a:endParaRPr lang="pt-PT" sz="2000" dirty="0"/>
          </a:p>
          <a:p>
            <a:pPr>
              <a:lnSpc>
                <a:spcPct val="100000"/>
              </a:lnSpc>
            </a:pPr>
            <a:endParaRPr lang="pt-PT"/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D8FDF9A5-8B3D-D9EE-1B06-DD00F50AE551}"/>
              </a:ext>
            </a:extLst>
          </p:cNvPr>
          <p:cNvSpPr txBox="1">
            <a:spLocks/>
          </p:cNvSpPr>
          <p:nvPr/>
        </p:nvSpPr>
        <p:spPr>
          <a:xfrm>
            <a:off x="517320" y="5066408"/>
            <a:ext cx="4985339" cy="10638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PT" b="1" dirty="0"/>
              <a:t>Pandas – </a:t>
            </a:r>
            <a:r>
              <a:rPr lang="pt-PT"/>
              <a:t>manipulação</a:t>
            </a:r>
            <a:r>
              <a:rPr lang="pt-PT" dirty="0"/>
              <a:t> e análise de dados, usado para leitura do ficheiro </a:t>
            </a:r>
            <a:r>
              <a:rPr lang="pt-PT" dirty="0" err="1"/>
              <a:t>csv</a:t>
            </a:r>
            <a:r>
              <a:rPr lang="pt-PT" dirty="0"/>
              <a:t> com os dados</a:t>
            </a:r>
          </a:p>
          <a:p>
            <a:pPr>
              <a:lnSpc>
                <a:spcPct val="100000"/>
              </a:lnSpc>
            </a:pPr>
            <a:r>
              <a:rPr lang="pt-PT" b="1" dirty="0" err="1"/>
              <a:t>IsolationForest</a:t>
            </a:r>
            <a:r>
              <a:rPr lang="pt-PT" b="1" dirty="0"/>
              <a:t> - </a:t>
            </a:r>
            <a:r>
              <a:rPr lang="pt-PT" dirty="0"/>
              <a:t>Deteção de anomalias</a:t>
            </a:r>
            <a:endParaRPr lang="pt-PT" sz="2000" dirty="0"/>
          </a:p>
          <a:p>
            <a:pPr>
              <a:lnSpc>
                <a:spcPct val="100000"/>
              </a:lnSpc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0238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7A7C490-FB0D-4946-BDB7-1CF2F58DA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55898E-1D0B-453B-A8AB-E169E93C0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34B483-4B2A-4C4C-8F5D-C1D4A87ED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6117661" cy="23342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 err="1"/>
              <a:t>Aplicação</a:t>
            </a:r>
            <a:r>
              <a:rPr lang="en-US" sz="4800" dirty="0"/>
              <a:t> WEB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FE960AE-30B3-6967-A801-35D8FAE5A0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650"/>
          <a:stretch/>
        </p:blipFill>
        <p:spPr>
          <a:xfrm>
            <a:off x="823819" y="3312655"/>
            <a:ext cx="5165508" cy="31750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B23DD35-8E0C-176A-7C83-F0ADD64FD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156"/>
          <a:stretch/>
        </p:blipFill>
        <p:spPr>
          <a:xfrm>
            <a:off x="6494928" y="978408"/>
            <a:ext cx="5139581" cy="31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0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9153E2-DE2E-4445-8A53-04C5E407E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953" y="706344"/>
            <a:ext cx="5021182" cy="4870457"/>
          </a:xfrm>
        </p:spPr>
        <p:txBody>
          <a:bodyPr>
            <a:normAutofit/>
          </a:bodyPr>
          <a:lstStyle/>
          <a:p>
            <a:r>
              <a:rPr lang="pt-PT" sz="4800" dirty="0"/>
              <a:t>Planeamento</a:t>
            </a:r>
          </a:p>
        </p:txBody>
      </p:sp>
      <p:pic>
        <p:nvPicPr>
          <p:cNvPr id="9" name="Imagem 8" descr="Uma imagem com mesa&#10;&#10;Descrição gerada automaticamente">
            <a:extLst>
              <a:ext uri="{FF2B5EF4-FFF2-40B4-BE49-F238E27FC236}">
                <a16:creationId xmlns:a16="http://schemas.microsoft.com/office/drawing/2014/main" id="{92F2222A-B366-4848-BA09-7965FF33C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808843"/>
            <a:ext cx="11658600" cy="47498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5EB9DB3-1981-C248-8AD2-27F1C1D1B99E}"/>
              </a:ext>
            </a:extLst>
          </p:cNvPr>
          <p:cNvSpPr txBox="1"/>
          <p:nvPr/>
        </p:nvSpPr>
        <p:spPr>
          <a:xfrm>
            <a:off x="9347200" y="299357"/>
            <a:ext cx="1713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Perfil 1 - Carlos</a:t>
            </a:r>
          </a:p>
          <a:p>
            <a:r>
              <a:rPr lang="pt-PT"/>
              <a:t>Perfil 2 - Victor</a:t>
            </a:r>
          </a:p>
          <a:p>
            <a:r>
              <a:rPr lang="pt-PT"/>
              <a:t>Perfil 3 – Bruno</a:t>
            </a:r>
          </a:p>
          <a:p>
            <a:r>
              <a:rPr lang="pt-PT"/>
              <a:t>Perfil 4 – Ivan</a:t>
            </a:r>
          </a:p>
        </p:txBody>
      </p:sp>
    </p:spTree>
    <p:extLst>
      <p:ext uri="{BB962C8B-B14F-4D97-AF65-F5344CB8AC3E}">
        <p14:creationId xmlns:p14="http://schemas.microsoft.com/office/powerpoint/2010/main" val="1414495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66E43-E7AA-CD4E-8B2B-4B7A2D28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8473730" cy="1155191"/>
          </a:xfrm>
        </p:spPr>
        <p:txBody>
          <a:bodyPr>
            <a:normAutofit/>
          </a:bodyPr>
          <a:lstStyle/>
          <a:p>
            <a:r>
              <a:rPr lang="pt-PT" sz="4800" dirty="0"/>
              <a:t>Planeamento detalhado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7D100F0-00D3-5941-88F9-AC3C8CB28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5320" y="2393506"/>
            <a:ext cx="8012838" cy="3805275"/>
          </a:xfrm>
        </p:spPr>
        <p:txBody>
          <a:bodyPr>
            <a:normAutofit lnSpcReduction="10000"/>
          </a:bodyPr>
          <a:lstStyle/>
          <a:p>
            <a:r>
              <a:rPr lang="pt-PT" b="1" dirty="0"/>
              <a:t>Semana 04/4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Pesquisa e elaboração de um exemplo simples de </a:t>
            </a:r>
            <a:r>
              <a:rPr lang="pt-PT" dirty="0" err="1"/>
              <a:t>Machine</a:t>
            </a:r>
            <a:r>
              <a:rPr lang="pt-PT" dirty="0"/>
              <a:t> </a:t>
            </a:r>
            <a:r>
              <a:rPr lang="pt-PT" dirty="0" err="1"/>
              <a:t>Learning</a:t>
            </a:r>
            <a:r>
              <a:rPr lang="pt-PT" dirty="0"/>
              <a:t> e </a:t>
            </a:r>
            <a:r>
              <a:rPr lang="pt-PT" dirty="0" err="1"/>
              <a:t>Deep</a:t>
            </a:r>
            <a:r>
              <a:rPr lang="pt-PT" dirty="0"/>
              <a:t> </a:t>
            </a:r>
            <a:r>
              <a:rPr lang="pt-PT" dirty="0" err="1"/>
              <a:t>Learning</a:t>
            </a:r>
            <a:r>
              <a:rPr lang="pt-PT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Aplicação Web: projeto inicial.</a:t>
            </a:r>
          </a:p>
          <a:p>
            <a:endParaRPr lang="pt-PT" dirty="0"/>
          </a:p>
          <a:p>
            <a:r>
              <a:rPr lang="pt-PT" b="1" dirty="0"/>
              <a:t>Semana 11/4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Base de dados - comunicação </a:t>
            </a:r>
            <a:r>
              <a:rPr lang="pt-PT" dirty="0" err="1"/>
              <a:t>Thonny</a:t>
            </a:r>
            <a:r>
              <a:rPr lang="pt-PT" dirty="0"/>
              <a:t> com base de dados: pesquisa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Manipular a base de dados com o </a:t>
            </a:r>
            <a:r>
              <a:rPr lang="pt-PT" dirty="0" err="1"/>
              <a:t>Python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17044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4278F225-0798-0EE5-4C14-DB6AAFB5A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924" y="988690"/>
            <a:ext cx="10082151" cy="5453674"/>
          </a:xfrm>
        </p:spPr>
        <p:txBody>
          <a:bodyPr>
            <a:normAutofit/>
          </a:bodyPr>
          <a:lstStyle/>
          <a:p>
            <a:r>
              <a:rPr lang="pt-PT" b="1" dirty="0"/>
              <a:t>Semana 18/4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Ler dados com o </a:t>
            </a:r>
            <a:r>
              <a:rPr lang="pt-PT" dirty="0" err="1"/>
              <a:t>caudalímetro</a:t>
            </a:r>
            <a:endParaRPr lang="pt-P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Transferir dados entre o </a:t>
            </a:r>
            <a:r>
              <a:rPr lang="pt-PT" dirty="0" err="1"/>
              <a:t>Thonny</a:t>
            </a:r>
            <a:r>
              <a:rPr lang="pt-PT" dirty="0"/>
              <a:t> e PC com MQTT</a:t>
            </a:r>
          </a:p>
          <a:p>
            <a:endParaRPr lang="pt-PT" dirty="0"/>
          </a:p>
          <a:p>
            <a:r>
              <a:rPr lang="pt-PT" b="1" dirty="0"/>
              <a:t>Semana 25/4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Esquema elétrico dos sensores de temperatura e caudal no EPLAN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Comunicação entre </a:t>
            </a:r>
            <a:r>
              <a:rPr lang="pt-PT" dirty="0" err="1"/>
              <a:t>Thonny</a:t>
            </a:r>
            <a:r>
              <a:rPr lang="pt-PT" dirty="0"/>
              <a:t>, PC e Base de dados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Ler dados com o sensor de pressão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r>
              <a:rPr lang="pt-PT" b="1" dirty="0"/>
              <a:t>Semana 2/5</a:t>
            </a:r>
            <a:endParaRPr lang="pt-P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dirty="0"/>
              <a:t>Preparação da apresentação</a:t>
            </a:r>
          </a:p>
          <a:p>
            <a:endParaRPr lang="pt-P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77581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0C084C-2967-474A-B5F9-270F1FB43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92CF80-B574-E147-80C6-34BB8D06B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19341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PT" sz="4800" dirty="0"/>
              <a:t>Objetivo</a:t>
            </a:r>
            <a:endParaRPr lang="pt-PT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 descr="Organogramas e gráficos coloridas">
            <a:extLst>
              <a:ext uri="{FF2B5EF4-FFF2-40B4-BE49-F238E27FC236}">
                <a16:creationId xmlns:a16="http://schemas.microsoft.com/office/drawing/2014/main" id="{CB6E84D7-D510-074A-B21E-6EDC0C4D3C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" b="20255"/>
          <a:stretch/>
        </p:blipFill>
        <p:spPr>
          <a:xfrm>
            <a:off x="6652949" y="657370"/>
            <a:ext cx="5030402" cy="2650698"/>
          </a:xfrm>
          <a:prstGeom prst="rect">
            <a:avLst/>
          </a:prstGeom>
        </p:spPr>
      </p:pic>
      <p:pic>
        <p:nvPicPr>
          <p:cNvPr id="7" name="Imagem 6" descr="Arte digital de cérebro">
            <a:extLst>
              <a:ext uri="{FF2B5EF4-FFF2-40B4-BE49-F238E27FC236}">
                <a16:creationId xmlns:a16="http://schemas.microsoft.com/office/drawing/2014/main" id="{DEBAB175-189B-0C4F-8905-CAA28F49F0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2"/>
          <a:stretch/>
        </p:blipFill>
        <p:spPr>
          <a:xfrm>
            <a:off x="6643728" y="3549933"/>
            <a:ext cx="5030402" cy="2650699"/>
          </a:xfrm>
          <a:prstGeom prst="rect">
            <a:avLst/>
          </a:prstGeom>
        </p:spPr>
      </p:pic>
      <p:graphicFrame>
        <p:nvGraphicFramePr>
          <p:cNvPr id="28" name="Subtitle 2">
            <a:extLst>
              <a:ext uri="{FF2B5EF4-FFF2-40B4-BE49-F238E27FC236}">
                <a16:creationId xmlns:a16="http://schemas.microsoft.com/office/drawing/2014/main" id="{38BEDB65-5C8C-80BA-003D-1E33F932A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890499"/>
              </p:ext>
            </p:extLst>
          </p:nvPr>
        </p:nvGraphicFramePr>
        <p:xfrm>
          <a:off x="593869" y="2273410"/>
          <a:ext cx="5620814" cy="3016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2280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C781D-1ADB-944B-997A-F761F6E3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4800" dirty="0"/>
              <a:t>Layout geral</a:t>
            </a:r>
            <a:endParaRPr lang="pt-PT" dirty="0"/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D5FDDD0A-2566-4C4E-84FB-C6ED70B12D15}"/>
              </a:ext>
            </a:extLst>
          </p:cNvPr>
          <p:cNvSpPr txBox="1"/>
          <p:nvPr/>
        </p:nvSpPr>
        <p:spPr>
          <a:xfrm>
            <a:off x="1609462" y="2454706"/>
            <a:ext cx="28303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Receção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Obtidos pelos sensores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/>
          </a:p>
          <a:p>
            <a:r>
              <a:rPr lang="pt-PT"/>
              <a:t>Armazenar informação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Base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/>
          </a:p>
          <a:p>
            <a:r>
              <a:rPr lang="pt-PT"/>
              <a:t>Processamento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Inteligência artificial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/>
          </a:p>
          <a:p>
            <a:r>
              <a:rPr lang="pt-PT"/>
              <a:t>Prevenção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Avisos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Atuadores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B433E06-C089-BC4C-B1BD-B74D11B5D1C7}"/>
              </a:ext>
            </a:extLst>
          </p:cNvPr>
          <p:cNvGrpSpPr/>
          <p:nvPr/>
        </p:nvGrpSpPr>
        <p:grpSpPr>
          <a:xfrm>
            <a:off x="4651159" y="927268"/>
            <a:ext cx="6201982" cy="5003464"/>
            <a:chOff x="1242221" y="876128"/>
            <a:chExt cx="6201982" cy="500346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28EABD48-1BFD-E94D-AF08-5B5269D3500E}"/>
                </a:ext>
              </a:extLst>
            </p:cNvPr>
            <p:cNvGrpSpPr/>
            <p:nvPr/>
          </p:nvGrpSpPr>
          <p:grpSpPr>
            <a:xfrm>
              <a:off x="1242221" y="876128"/>
              <a:ext cx="6201982" cy="5003464"/>
              <a:chOff x="4717034" y="1009135"/>
              <a:chExt cx="6201982" cy="5003464"/>
            </a:xfrm>
          </p:grpSpPr>
          <p:grpSp>
            <p:nvGrpSpPr>
              <p:cNvPr id="8" name="Agrupar 7">
                <a:extLst>
                  <a:ext uri="{FF2B5EF4-FFF2-40B4-BE49-F238E27FC236}">
                    <a16:creationId xmlns:a16="http://schemas.microsoft.com/office/drawing/2014/main" id="{84C6819C-9EA4-ED46-A378-33D4A0D0EF49}"/>
                  </a:ext>
                </a:extLst>
              </p:cNvPr>
              <p:cNvGrpSpPr/>
              <p:nvPr/>
            </p:nvGrpSpPr>
            <p:grpSpPr>
              <a:xfrm>
                <a:off x="4717034" y="1009135"/>
                <a:ext cx="6201982" cy="5003464"/>
                <a:chOff x="4249557" y="762799"/>
                <a:chExt cx="6201982" cy="5003464"/>
              </a:xfrm>
            </p:grpSpPr>
            <p:graphicFrame>
              <p:nvGraphicFramePr>
                <p:cNvPr id="42" name="Diagrama 41">
                  <a:extLst>
                    <a:ext uri="{FF2B5EF4-FFF2-40B4-BE49-F238E27FC236}">
                      <a16:creationId xmlns:a16="http://schemas.microsoft.com/office/drawing/2014/main" id="{A2D53243-437D-554A-956E-8F8CC3414F5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217438587"/>
                    </p:ext>
                  </p:extLst>
                </p:nvPr>
              </p:nvGraphicFramePr>
              <p:xfrm>
                <a:off x="4249557" y="762799"/>
                <a:ext cx="5136088" cy="3683319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2" r:lo="rId3" r:qs="rId4" r:cs="rId5"/>
                </a:graphicData>
              </a:graphic>
            </p:graphicFrame>
            <p:grpSp>
              <p:nvGrpSpPr>
                <p:cNvPr id="43" name="Agrupar 42">
                  <a:extLst>
                    <a:ext uri="{FF2B5EF4-FFF2-40B4-BE49-F238E27FC236}">
                      <a16:creationId xmlns:a16="http://schemas.microsoft.com/office/drawing/2014/main" id="{C4DE3710-9819-284C-B62B-D6DB497E5F0C}"/>
                    </a:ext>
                  </a:extLst>
                </p:cNvPr>
                <p:cNvGrpSpPr/>
                <p:nvPr/>
              </p:nvGrpSpPr>
              <p:grpSpPr>
                <a:xfrm>
                  <a:off x="9270739" y="2676028"/>
                  <a:ext cx="1180800" cy="1180800"/>
                  <a:chOff x="1118505" y="3064390"/>
                  <a:chExt cx="2353468" cy="2353468"/>
                </a:xfrm>
              </p:grpSpPr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5A74522-1EF7-9846-B031-B2E21DDA2CCF}"/>
                      </a:ext>
                    </a:extLst>
                  </p:cNvPr>
                  <p:cNvSpPr/>
                  <p:nvPr/>
                </p:nvSpPr>
                <p:spPr>
                  <a:xfrm>
                    <a:off x="1118505" y="3064390"/>
                    <a:ext cx="2353468" cy="2353468"/>
                  </a:xfrm>
                  <a:prstGeom prst="ellipse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5" name="Oval 4">
                    <a:extLst>
                      <a:ext uri="{FF2B5EF4-FFF2-40B4-BE49-F238E27FC236}">
                        <a16:creationId xmlns:a16="http://schemas.microsoft.com/office/drawing/2014/main" id="{D64D3E5A-B37A-2B47-AB71-1F55B7010C31}"/>
                      </a:ext>
                    </a:extLst>
                  </p:cNvPr>
                  <p:cNvSpPr txBox="1"/>
                  <p:nvPr/>
                </p:nvSpPr>
                <p:spPr>
                  <a:xfrm>
                    <a:off x="1463162" y="3409047"/>
                    <a:ext cx="1664154" cy="1664154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39370" tIns="39370" rIns="39370" bIns="39370" numCol="1" spcCol="1270" anchor="ctr" anchorCtr="0">
                    <a:noAutofit/>
                  </a:bodyPr>
                  <a:lstStyle/>
                  <a:p>
                    <a:pPr marL="0" lvl="0" indent="0" algn="ctr" defTabSz="1377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pt-PT" sz="1400"/>
                      <a:t>Base de dados</a:t>
                    </a:r>
                    <a:endParaRPr lang="pt-PT" sz="1400" kern="1200"/>
                  </a:p>
                </p:txBody>
              </p:sp>
            </p:grpSp>
            <p:grpSp>
              <p:nvGrpSpPr>
                <p:cNvPr id="46" name="Agrupar 45">
                  <a:extLst>
                    <a:ext uri="{FF2B5EF4-FFF2-40B4-BE49-F238E27FC236}">
                      <a16:creationId xmlns:a16="http://schemas.microsoft.com/office/drawing/2014/main" id="{C5BF8FE2-7214-994D-B8E1-3E9F740ACED1}"/>
                    </a:ext>
                  </a:extLst>
                </p:cNvPr>
                <p:cNvGrpSpPr/>
                <p:nvPr/>
              </p:nvGrpSpPr>
              <p:grpSpPr>
                <a:xfrm>
                  <a:off x="8411033" y="4585463"/>
                  <a:ext cx="1180800" cy="1180800"/>
                  <a:chOff x="1118505" y="3064390"/>
                  <a:chExt cx="2353468" cy="2353468"/>
                </a:xfrm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E1BC0F8-6A26-FA4B-B3DA-5563CF3653C2}"/>
                      </a:ext>
                    </a:extLst>
                  </p:cNvPr>
                  <p:cNvSpPr/>
                  <p:nvPr/>
                </p:nvSpPr>
                <p:spPr>
                  <a:xfrm>
                    <a:off x="1118505" y="3064390"/>
                    <a:ext cx="2353468" cy="2353468"/>
                  </a:xfrm>
                  <a:prstGeom prst="ellipse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8" name="Oval 4">
                    <a:extLst>
                      <a:ext uri="{FF2B5EF4-FFF2-40B4-BE49-F238E27FC236}">
                        <a16:creationId xmlns:a16="http://schemas.microsoft.com/office/drawing/2014/main" id="{6F697615-1320-D04F-839F-21E1C7714422}"/>
                      </a:ext>
                    </a:extLst>
                  </p:cNvPr>
                  <p:cNvSpPr txBox="1"/>
                  <p:nvPr/>
                </p:nvSpPr>
                <p:spPr>
                  <a:xfrm>
                    <a:off x="1324336" y="3377119"/>
                    <a:ext cx="1941806" cy="1728007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39370" tIns="39370" rIns="39370" bIns="39370" numCol="1" spcCol="1270" anchor="ctr" anchorCtr="0">
                    <a:noAutofit/>
                  </a:bodyPr>
                  <a:lstStyle/>
                  <a:p>
                    <a:pPr marL="0" lvl="0" indent="0" algn="ctr" defTabSz="1377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pt-PT" sz="1400"/>
                      <a:t>Inteligência artificial</a:t>
                    </a:r>
                    <a:endParaRPr lang="pt-PT" sz="1400" kern="1200"/>
                  </a:p>
                </p:txBody>
              </p:sp>
            </p:grpSp>
            <p:sp>
              <p:nvSpPr>
                <p:cNvPr id="52" name="Seta para a Esquerda e para a Direita 51">
                  <a:extLst>
                    <a:ext uri="{FF2B5EF4-FFF2-40B4-BE49-F238E27FC236}">
                      <a16:creationId xmlns:a16="http://schemas.microsoft.com/office/drawing/2014/main" id="{4DAC0809-EB47-4C44-9BC5-923627E8FBFB}"/>
                    </a:ext>
                  </a:extLst>
                </p:cNvPr>
                <p:cNvSpPr/>
                <p:nvPr/>
              </p:nvSpPr>
              <p:spPr>
                <a:xfrm rot="17854073">
                  <a:off x="9176728" y="4046758"/>
                  <a:ext cx="617985" cy="398371"/>
                </a:xfrm>
                <a:prstGeom prst="leftRightArrow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9" name="Seta para a Direita 58">
                  <a:extLst>
                    <a:ext uri="{FF2B5EF4-FFF2-40B4-BE49-F238E27FC236}">
                      <a16:creationId xmlns:a16="http://schemas.microsoft.com/office/drawing/2014/main" id="{31B98D1A-D0D8-5A4B-8B99-31CD3E2C1EAB}"/>
                    </a:ext>
                  </a:extLst>
                </p:cNvPr>
                <p:cNvSpPr/>
                <p:nvPr/>
              </p:nvSpPr>
              <p:spPr>
                <a:xfrm rot="1983694">
                  <a:off x="8832723" y="2617743"/>
                  <a:ext cx="370370" cy="417709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2" name="Seta para a Direita 4">
                  <a:extLst>
                    <a:ext uri="{FF2B5EF4-FFF2-40B4-BE49-F238E27FC236}">
                      <a16:creationId xmlns:a16="http://schemas.microsoft.com/office/drawing/2014/main" id="{686AA302-7543-DE43-A1B7-60C04E0AB3C1}"/>
                    </a:ext>
                  </a:extLst>
                </p:cNvPr>
                <p:cNvSpPr txBox="1"/>
                <p:nvPr/>
              </p:nvSpPr>
              <p:spPr>
                <a:xfrm>
                  <a:off x="9546494" y="3420998"/>
                  <a:ext cx="722244" cy="25945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pt-PT" sz="1400" err="1">
                      <a:solidFill>
                        <a:schemeClr val="tx1"/>
                      </a:solidFill>
                    </a:rPr>
                    <a:t>MySQL</a:t>
                  </a:r>
                  <a:endParaRPr lang="pt-PT" sz="1400" kern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Seta para a Direita 22">
                  <a:extLst>
                    <a:ext uri="{FF2B5EF4-FFF2-40B4-BE49-F238E27FC236}">
                      <a16:creationId xmlns:a16="http://schemas.microsoft.com/office/drawing/2014/main" id="{1C120232-2C72-1D41-AEB7-8797DA3FEE28}"/>
                    </a:ext>
                  </a:extLst>
                </p:cNvPr>
                <p:cNvSpPr/>
                <p:nvPr/>
              </p:nvSpPr>
              <p:spPr>
                <a:xfrm rot="12911408">
                  <a:off x="8122424" y="4270831"/>
                  <a:ext cx="370370" cy="417709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5" name="Seta para a Direita 4">
                  <a:extLst>
                    <a:ext uri="{FF2B5EF4-FFF2-40B4-BE49-F238E27FC236}">
                      <a16:creationId xmlns:a16="http://schemas.microsoft.com/office/drawing/2014/main" id="{00E1C23A-9295-A145-9881-AF2F3988FCBC}"/>
                    </a:ext>
                  </a:extLst>
                </p:cNvPr>
                <p:cNvSpPr txBox="1"/>
                <p:nvPr/>
              </p:nvSpPr>
              <p:spPr>
                <a:xfrm>
                  <a:off x="8955574" y="2338122"/>
                  <a:ext cx="722244" cy="25945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pt-PT" sz="1400" err="1">
                      <a:solidFill>
                        <a:schemeClr val="tx1"/>
                      </a:solidFill>
                    </a:rPr>
                    <a:t>Phyton</a:t>
                  </a:r>
                  <a:endParaRPr lang="pt-PT" sz="1400" kern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Seta para a Direita 4">
                  <a:extLst>
                    <a:ext uri="{FF2B5EF4-FFF2-40B4-BE49-F238E27FC236}">
                      <a16:creationId xmlns:a16="http://schemas.microsoft.com/office/drawing/2014/main" id="{B1105D0B-ED09-E342-827A-E943EAAA0369}"/>
                    </a:ext>
                  </a:extLst>
                </p:cNvPr>
                <p:cNvSpPr txBox="1"/>
                <p:nvPr/>
              </p:nvSpPr>
              <p:spPr>
                <a:xfrm>
                  <a:off x="6456479" y="4220232"/>
                  <a:ext cx="722244" cy="25945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pt-PT" sz="1400">
                      <a:solidFill>
                        <a:schemeClr val="tx1"/>
                      </a:solidFill>
                    </a:rPr>
                    <a:t>Snap7</a:t>
                  </a:r>
                  <a:endParaRPr lang="pt-PT" sz="1400" kern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Seta para a Esquerda e para a Direita 26">
                  <a:extLst>
                    <a:ext uri="{FF2B5EF4-FFF2-40B4-BE49-F238E27FC236}">
                      <a16:creationId xmlns:a16="http://schemas.microsoft.com/office/drawing/2014/main" id="{81808558-7BCF-2F4A-8CE2-3018853E5925}"/>
                    </a:ext>
                  </a:extLst>
                </p:cNvPr>
                <p:cNvSpPr/>
                <p:nvPr/>
              </p:nvSpPr>
              <p:spPr>
                <a:xfrm rot="20354128">
                  <a:off x="8429283" y="3510244"/>
                  <a:ext cx="617985" cy="398371"/>
                </a:xfrm>
                <a:prstGeom prst="leftRightArrow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32" name="Seta para a Direita 4">
                <a:extLst>
                  <a:ext uri="{FF2B5EF4-FFF2-40B4-BE49-F238E27FC236}">
                    <a16:creationId xmlns:a16="http://schemas.microsoft.com/office/drawing/2014/main" id="{1C0D6DF6-46CB-0646-B846-BBAE7EEA240F}"/>
                  </a:ext>
                </a:extLst>
              </p:cNvPr>
              <p:cNvSpPr txBox="1"/>
              <p:nvPr/>
            </p:nvSpPr>
            <p:spPr>
              <a:xfrm>
                <a:off x="9130878" y="5611573"/>
                <a:ext cx="722244" cy="2594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pt-PT" sz="1400" kern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Seta para a Direita 4">
              <a:extLst>
                <a:ext uri="{FF2B5EF4-FFF2-40B4-BE49-F238E27FC236}">
                  <a16:creationId xmlns:a16="http://schemas.microsoft.com/office/drawing/2014/main" id="{A59B5EEE-E277-7041-A4ED-7DE291846F9B}"/>
                </a:ext>
              </a:extLst>
            </p:cNvPr>
            <p:cNvSpPr txBox="1"/>
            <p:nvPr/>
          </p:nvSpPr>
          <p:spPr>
            <a:xfrm>
              <a:off x="4771916" y="2512999"/>
              <a:ext cx="722244" cy="259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400" kern="1200">
                  <a:solidFill>
                    <a:schemeClr val="tx1"/>
                  </a:solidFill>
                </a:rPr>
                <a:t>ESP 32</a:t>
              </a:r>
            </a:p>
          </p:txBody>
        </p:sp>
      </p:grpSp>
      <p:sp>
        <p:nvSpPr>
          <p:cNvPr id="24" name="Seta para a Direita 4">
            <a:extLst>
              <a:ext uri="{FF2B5EF4-FFF2-40B4-BE49-F238E27FC236}">
                <a16:creationId xmlns:a16="http://schemas.microsoft.com/office/drawing/2014/main" id="{7B06882C-908F-C34F-9D68-DA3E4CA72E00}"/>
              </a:ext>
            </a:extLst>
          </p:cNvPr>
          <p:cNvSpPr txBox="1"/>
          <p:nvPr/>
        </p:nvSpPr>
        <p:spPr>
          <a:xfrm>
            <a:off x="5125159" y="3267131"/>
            <a:ext cx="722244" cy="25945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1400" kern="1200">
                <a:solidFill>
                  <a:schemeClr val="tx1"/>
                </a:solidFill>
              </a:rPr>
              <a:t>Tia Portal</a:t>
            </a:r>
          </a:p>
        </p:txBody>
      </p:sp>
    </p:spTree>
    <p:extLst>
      <p:ext uri="{BB962C8B-B14F-4D97-AF65-F5344CB8AC3E}">
        <p14:creationId xmlns:p14="http://schemas.microsoft.com/office/powerpoint/2010/main" val="1124480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0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ectangle 42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4">
            <a:extLst>
              <a:ext uri="{FF2B5EF4-FFF2-40B4-BE49-F238E27FC236}">
                <a16:creationId xmlns:a16="http://schemas.microsoft.com/office/drawing/2014/main" id="{F01B6DF0-A001-4FF0-BCD2-457BF650B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49F707-0C44-6348-B1D3-F1832C29D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9"/>
            <a:ext cx="5019419" cy="9625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4800"/>
              <a:t>Áreas chaves</a:t>
            </a:r>
            <a:endParaRPr lang="pt-PT"/>
          </a:p>
        </p:txBody>
      </p:sp>
      <p:sp>
        <p:nvSpPr>
          <p:cNvPr id="53" name="Rectangle 46">
            <a:extLst>
              <a:ext uri="{FF2B5EF4-FFF2-40B4-BE49-F238E27FC236}">
                <a16:creationId xmlns:a16="http://schemas.microsoft.com/office/drawing/2014/main" id="{0B7689CC-BC56-4D95-BFFE-C39BA943E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m 22" descr="Uma pilha colorida de fios transformada numa lâmpada de fio amarelo">
            <a:extLst>
              <a:ext uri="{FF2B5EF4-FFF2-40B4-BE49-F238E27FC236}">
                <a16:creationId xmlns:a16="http://schemas.microsoft.com/office/drawing/2014/main" id="{896C7839-F364-EA4A-AB21-D707356A66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2" r="4" b="5716"/>
          <a:stretch/>
        </p:blipFill>
        <p:spPr>
          <a:xfrm>
            <a:off x="6665002" y="673435"/>
            <a:ext cx="5019418" cy="2634633"/>
          </a:xfrm>
          <a:prstGeom prst="rect">
            <a:avLst/>
          </a:prstGeom>
        </p:spPr>
      </p:pic>
      <p:pic>
        <p:nvPicPr>
          <p:cNvPr id="21" name="Imagem 20" descr="Uma peça puzzle amarela a concluir um puzzle preto">
            <a:extLst>
              <a:ext uri="{FF2B5EF4-FFF2-40B4-BE49-F238E27FC236}">
                <a16:creationId xmlns:a16="http://schemas.microsoft.com/office/drawing/2014/main" id="{A19A30FA-FA56-5941-8DB2-F8C560CE4E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21368"/>
          <a:stretch/>
        </p:blipFill>
        <p:spPr>
          <a:xfrm>
            <a:off x="6672809" y="3565998"/>
            <a:ext cx="5019418" cy="2634633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5506ED8-E8A2-CE4B-9BCB-F6FBBEC584A9}"/>
              </a:ext>
            </a:extLst>
          </p:cNvPr>
          <p:cNvSpPr txBox="1"/>
          <p:nvPr/>
        </p:nvSpPr>
        <p:spPr>
          <a:xfrm>
            <a:off x="1852562" y="2553168"/>
            <a:ext cx="308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err="1"/>
              <a:t>Eplan</a:t>
            </a:r>
            <a:r>
              <a:rPr lang="pt-PT"/>
              <a:t> </a:t>
            </a:r>
          </a:p>
        </p:txBody>
      </p:sp>
      <p:pic>
        <p:nvPicPr>
          <p:cNvPr id="27" name="Gráfico 26" descr="Processador destaque">
            <a:extLst>
              <a:ext uri="{FF2B5EF4-FFF2-40B4-BE49-F238E27FC236}">
                <a16:creationId xmlns:a16="http://schemas.microsoft.com/office/drawing/2014/main" id="{B6EB33F7-F085-9145-948D-0ADB6DB90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732" y="3710346"/>
            <a:ext cx="824849" cy="824849"/>
          </a:xfrm>
          <a:prstGeom prst="rect">
            <a:avLst/>
          </a:prstGeom>
        </p:spPr>
      </p:pic>
      <p:pic>
        <p:nvPicPr>
          <p:cNvPr id="31" name="Gráfico 30" descr="Ficha com preenchimento sólido">
            <a:extLst>
              <a:ext uri="{FF2B5EF4-FFF2-40B4-BE49-F238E27FC236}">
                <a16:creationId xmlns:a16="http://schemas.microsoft.com/office/drawing/2014/main" id="{0A3184C4-B255-5A49-B182-EFCAF5D34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732" y="5020998"/>
            <a:ext cx="824849" cy="824849"/>
          </a:xfrm>
          <a:prstGeom prst="rect">
            <a:avLst/>
          </a:prstGeom>
        </p:spPr>
      </p:pic>
      <p:pic>
        <p:nvPicPr>
          <p:cNvPr id="35" name="Gráfico 34" descr="Alta tensão com preenchimento sólido">
            <a:extLst>
              <a:ext uri="{FF2B5EF4-FFF2-40B4-BE49-F238E27FC236}">
                <a16:creationId xmlns:a16="http://schemas.microsoft.com/office/drawing/2014/main" id="{69D0A09E-0D69-F146-9E35-E2F8949867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1732" y="2311201"/>
            <a:ext cx="824849" cy="824849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AD038ED8-F7C1-1441-A119-1AD33138C700}"/>
              </a:ext>
            </a:extLst>
          </p:cNvPr>
          <p:cNvSpPr txBox="1"/>
          <p:nvPr/>
        </p:nvSpPr>
        <p:spPr>
          <a:xfrm>
            <a:off x="1851694" y="5248756"/>
            <a:ext cx="140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Tia Portal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AE62C03-76DF-8C49-B4E6-F62D82B6911D}"/>
              </a:ext>
            </a:extLst>
          </p:cNvPr>
          <p:cNvSpPr txBox="1"/>
          <p:nvPr/>
        </p:nvSpPr>
        <p:spPr>
          <a:xfrm>
            <a:off x="1852562" y="3401207"/>
            <a:ext cx="11758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err="1"/>
              <a:t>MySQL</a:t>
            </a:r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err="1"/>
              <a:t>Phyton</a:t>
            </a:r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err="1"/>
              <a:t>Esp</a:t>
            </a:r>
            <a:r>
              <a:rPr lang="pt-PT"/>
              <a:t>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Snap7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637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4C3261-E83D-49C6-8D5B-92EAB81BD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390609-8A0E-B84E-A001-A413CEA2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7813316" cy="11030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4800"/>
              <a:t>Equipamentos e materiais</a:t>
            </a:r>
            <a:endParaRPr lang="pt-PT" sz="44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E71C5EE-0AAE-2943-A5B7-D2E847BDD691}"/>
              </a:ext>
            </a:extLst>
          </p:cNvPr>
          <p:cNvSpPr txBox="1"/>
          <p:nvPr/>
        </p:nvSpPr>
        <p:spPr>
          <a:xfrm>
            <a:off x="890349" y="3679694"/>
            <a:ext cx="25153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Sensores 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Pressão (Bar)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Temperatura (</a:t>
            </a:r>
            <a:r>
              <a:rPr lang="pt-PT" dirty="0" err="1"/>
              <a:t>ºC</a:t>
            </a:r>
            <a:r>
              <a:rPr lang="pt-P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Caudal (m^3/s)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Ruído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Qualidade do 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Vibração </a:t>
            </a:r>
          </a:p>
          <a:p>
            <a:endParaRPr lang="pt-PT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8C78FDC-2286-4B4E-8631-63973AC37623}"/>
              </a:ext>
            </a:extLst>
          </p:cNvPr>
          <p:cNvSpPr txBox="1"/>
          <p:nvPr/>
        </p:nvSpPr>
        <p:spPr>
          <a:xfrm>
            <a:off x="6288048" y="3694208"/>
            <a:ext cx="25153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Interface</a:t>
            </a:r>
          </a:p>
          <a:p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Siemens S7 1200 (Tia Portal)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Computador/ Tablet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8DBC81B-07D0-D747-8CDD-BCDAF7319FAB}"/>
              </a:ext>
            </a:extLst>
          </p:cNvPr>
          <p:cNvSpPr txBox="1"/>
          <p:nvPr/>
        </p:nvSpPr>
        <p:spPr>
          <a:xfrm>
            <a:off x="9216417" y="3694208"/>
            <a:ext cx="25153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Atuadores</a:t>
            </a:r>
          </a:p>
          <a:p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Válvulas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Motor elétrico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Servomecanismos</a:t>
            </a:r>
          </a:p>
        </p:txBody>
      </p:sp>
      <p:pic>
        <p:nvPicPr>
          <p:cNvPr id="51" name="Gráfico 50" descr="Portátil com preenchimento sólido">
            <a:extLst>
              <a:ext uri="{FF2B5EF4-FFF2-40B4-BE49-F238E27FC236}">
                <a16:creationId xmlns:a16="http://schemas.microsoft.com/office/drawing/2014/main" id="{F3CF0174-D458-3946-A6F7-FA8EDD756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4295" y="2667559"/>
            <a:ext cx="914400" cy="914400"/>
          </a:xfrm>
          <a:prstGeom prst="rect">
            <a:avLst/>
          </a:prstGeom>
        </p:spPr>
      </p:pic>
      <p:pic>
        <p:nvPicPr>
          <p:cNvPr id="53" name="Gráfico 52" descr="USB com preenchimento sólido">
            <a:extLst>
              <a:ext uri="{FF2B5EF4-FFF2-40B4-BE49-F238E27FC236}">
                <a16:creationId xmlns:a16="http://schemas.microsoft.com/office/drawing/2014/main" id="{EA4E2CB3-2853-3846-9677-4D39906AF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9028" y="2587870"/>
            <a:ext cx="914400" cy="914400"/>
          </a:xfrm>
          <a:prstGeom prst="rect">
            <a:avLst/>
          </a:prstGeom>
        </p:spPr>
      </p:pic>
      <p:pic>
        <p:nvPicPr>
          <p:cNvPr id="55" name="Gráfico 54" descr="Router sem fios com preenchimento sólido">
            <a:extLst>
              <a:ext uri="{FF2B5EF4-FFF2-40B4-BE49-F238E27FC236}">
                <a16:creationId xmlns:a16="http://schemas.microsoft.com/office/drawing/2014/main" id="{74825644-36D4-D941-8527-0B40B2CC54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2136" y="2683790"/>
            <a:ext cx="914400" cy="914400"/>
          </a:xfrm>
          <a:prstGeom prst="rect">
            <a:avLst/>
          </a:prstGeom>
        </p:spPr>
      </p:pic>
      <p:sp>
        <p:nvSpPr>
          <p:cNvPr id="56" name="CaixaDeTexto 55">
            <a:extLst>
              <a:ext uri="{FF2B5EF4-FFF2-40B4-BE49-F238E27FC236}">
                <a16:creationId xmlns:a16="http://schemas.microsoft.com/office/drawing/2014/main" id="{4375626B-B603-104A-87C4-F814B9FD47A8}"/>
              </a:ext>
            </a:extLst>
          </p:cNvPr>
          <p:cNvSpPr txBox="1"/>
          <p:nvPr/>
        </p:nvSpPr>
        <p:spPr>
          <a:xfrm>
            <a:off x="3401080" y="3694208"/>
            <a:ext cx="251534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/>
              <a:t>Servidor</a:t>
            </a:r>
          </a:p>
          <a:p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Base de dados (</a:t>
            </a:r>
            <a:r>
              <a:rPr lang="pt-PT" err="1"/>
              <a:t>MySQL</a:t>
            </a:r>
            <a:r>
              <a:rPr lang="pt-PT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Inteligência artificial</a:t>
            </a:r>
          </a:p>
        </p:txBody>
      </p:sp>
      <p:pic>
        <p:nvPicPr>
          <p:cNvPr id="58" name="Gráfico 57" descr="Potência com preenchimento sólido">
            <a:extLst>
              <a:ext uri="{FF2B5EF4-FFF2-40B4-BE49-F238E27FC236}">
                <a16:creationId xmlns:a16="http://schemas.microsoft.com/office/drawing/2014/main" id="{C0FCE3B8-E4CA-6346-8B3D-A21091629A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84275" y="2683790"/>
            <a:ext cx="751587" cy="75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82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653976-1B5F-AD45-A5D2-AAB788728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6144230" cy="1934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 err="1"/>
              <a:t>Acondicionamento</a:t>
            </a:r>
            <a:r>
              <a:rPr lang="en-US" sz="4800" dirty="0"/>
              <a:t> de </a:t>
            </a:r>
            <a:r>
              <a:rPr lang="en-US" sz="4800" dirty="0" err="1"/>
              <a:t>sinal</a:t>
            </a:r>
            <a:endParaRPr lang="en-US" sz="4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894E901-1204-4F42-8903-52FC38D3BE87}"/>
              </a:ext>
            </a:extLst>
          </p:cNvPr>
          <p:cNvSpPr txBox="1"/>
          <p:nvPr/>
        </p:nvSpPr>
        <p:spPr>
          <a:xfrm>
            <a:off x="517869" y="3172570"/>
            <a:ext cx="6144230" cy="3016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 err="1"/>
              <a:t>Sensores</a:t>
            </a:r>
            <a:r>
              <a:rPr lang="en-US" sz="2000"/>
              <a:t> 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200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/>
              <a:t>Pressão</a:t>
            </a:r>
            <a:r>
              <a:rPr lang="en-US" sz="2000"/>
              <a:t> (Bar) - </a:t>
            </a:r>
            <a:r>
              <a:rPr lang="en-US" sz="2000" err="1"/>
              <a:t>wifi</a:t>
            </a:r>
            <a:endParaRPr lang="en-US" sz="200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/>
              <a:t>Temperatura</a:t>
            </a:r>
            <a:r>
              <a:rPr lang="en-US" sz="2000"/>
              <a:t> (ºC) - </a:t>
            </a:r>
            <a:r>
              <a:rPr lang="en-US" sz="2000" err="1"/>
              <a:t>cabo</a:t>
            </a:r>
            <a:r>
              <a:rPr lang="en-US" sz="2000"/>
              <a:t> 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/>
              <a:t>Vibração</a:t>
            </a:r>
            <a:r>
              <a:rPr lang="en-US" sz="2000"/>
              <a:t>  - </a:t>
            </a:r>
            <a:r>
              <a:rPr lang="en-US" sz="2000" err="1"/>
              <a:t>wifi</a:t>
            </a:r>
            <a:endParaRPr lang="en-US" sz="200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Caudal (m^3/s) - </a:t>
            </a:r>
            <a:r>
              <a:rPr lang="en-US" sz="2000" err="1"/>
              <a:t>wifi</a:t>
            </a:r>
            <a:endParaRPr lang="en-US" sz="200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/>
              <a:t>Ruído</a:t>
            </a:r>
            <a:r>
              <a:rPr lang="en-US" sz="2000"/>
              <a:t> (dB) - </a:t>
            </a:r>
            <a:r>
              <a:rPr lang="en-US" sz="2000" err="1"/>
              <a:t>cabo</a:t>
            </a:r>
            <a:endParaRPr lang="en-US" sz="2000"/>
          </a:p>
          <a:p>
            <a:pPr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2000"/>
          </a:p>
        </p:txBody>
      </p:sp>
      <p:pic>
        <p:nvPicPr>
          <p:cNvPr id="5" name="Gráfico 4" descr="USB com preenchimento sólido">
            <a:extLst>
              <a:ext uri="{FF2B5EF4-FFF2-40B4-BE49-F238E27FC236}">
                <a16:creationId xmlns:a16="http://schemas.microsoft.com/office/drawing/2014/main" id="{56ED5FD2-40CE-6245-B66A-E33EE2058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8868" y="1974903"/>
            <a:ext cx="4023360" cy="40233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AF664E-956D-40D1-9B64-72A785708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8869" y="6209925"/>
            <a:ext cx="40233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ACD66B0-E752-8942-BD2E-5C58BDC2731A}"/>
              </a:ext>
            </a:extLst>
          </p:cNvPr>
          <p:cNvSpPr txBox="1"/>
          <p:nvPr/>
        </p:nvSpPr>
        <p:spPr>
          <a:xfrm>
            <a:off x="4749800" y="3340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/>
          </a:p>
        </p:txBody>
      </p:sp>
      <p:pic>
        <p:nvPicPr>
          <p:cNvPr id="7" name="Gráfico 6" descr="Ponto de Interrogação com preenchimento sólido">
            <a:extLst>
              <a:ext uri="{FF2B5EF4-FFF2-40B4-BE49-F238E27FC236}">
                <a16:creationId xmlns:a16="http://schemas.microsoft.com/office/drawing/2014/main" id="{9414E058-5C4C-F55E-2BCB-1E99C590E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4558" y="396076"/>
            <a:ext cx="6240288" cy="624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53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3E51CE-5D64-534B-AB90-4DA09B383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5576606" cy="2324253"/>
          </a:xfrm>
        </p:spPr>
        <p:txBody>
          <a:bodyPr>
            <a:normAutofit/>
          </a:bodyPr>
          <a:lstStyle/>
          <a:p>
            <a:r>
              <a:rPr lang="pt-PT" sz="4800" dirty="0"/>
              <a:t>Projeto mecânico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479E63B-0F05-4724-6237-FAEE0394DE08}"/>
              </a:ext>
            </a:extLst>
          </p:cNvPr>
          <p:cNvGrpSpPr/>
          <p:nvPr/>
        </p:nvGrpSpPr>
        <p:grpSpPr>
          <a:xfrm>
            <a:off x="5539053" y="918077"/>
            <a:ext cx="5422014" cy="5021840"/>
            <a:chOff x="6169881" y="769654"/>
            <a:chExt cx="5422014" cy="5418511"/>
          </a:xfrm>
        </p:grpSpPr>
        <p:sp>
          <p:nvSpPr>
            <p:cNvPr id="7" name="Forma Livre 6">
              <a:extLst>
                <a:ext uri="{FF2B5EF4-FFF2-40B4-BE49-F238E27FC236}">
                  <a16:creationId xmlns:a16="http://schemas.microsoft.com/office/drawing/2014/main" id="{8C086201-3B82-1C82-4AA4-3CF0E5DA8A8C}"/>
                </a:ext>
              </a:extLst>
            </p:cNvPr>
            <p:cNvSpPr/>
            <p:nvPr/>
          </p:nvSpPr>
          <p:spPr>
            <a:xfrm>
              <a:off x="8361584" y="3167862"/>
              <a:ext cx="2678747" cy="2678747"/>
            </a:xfrm>
            <a:custGeom>
              <a:avLst/>
              <a:gdLst>
                <a:gd name="connsiteX0" fmla="*/ 1901386 w 2678747"/>
                <a:gd name="connsiteY0" fmla="*/ 427095 h 2678747"/>
                <a:gd name="connsiteX1" fmla="*/ 2109750 w 2678747"/>
                <a:gd name="connsiteY1" fmla="*/ 252248 h 2678747"/>
                <a:gd name="connsiteX2" fmla="*/ 2276209 w 2678747"/>
                <a:gd name="connsiteY2" fmla="*/ 391923 h 2678747"/>
                <a:gd name="connsiteX3" fmla="*/ 2140200 w 2678747"/>
                <a:gd name="connsiteY3" fmla="*/ 627484 h 2678747"/>
                <a:gd name="connsiteX4" fmla="*/ 2356302 w 2678747"/>
                <a:gd name="connsiteY4" fmla="*/ 1001783 h 2678747"/>
                <a:gd name="connsiteX5" fmla="*/ 2628307 w 2678747"/>
                <a:gd name="connsiteY5" fmla="*/ 1001775 h 2678747"/>
                <a:gd name="connsiteX6" fmla="*/ 2666040 w 2678747"/>
                <a:gd name="connsiteY6" fmla="*/ 1215771 h 2678747"/>
                <a:gd name="connsiteX7" fmla="*/ 2410436 w 2678747"/>
                <a:gd name="connsiteY7" fmla="*/ 1308795 h 2678747"/>
                <a:gd name="connsiteX8" fmla="*/ 2335385 w 2678747"/>
                <a:gd name="connsiteY8" fmla="*/ 1734432 h 2678747"/>
                <a:gd name="connsiteX9" fmla="*/ 2543758 w 2678747"/>
                <a:gd name="connsiteY9" fmla="*/ 1909269 h 2678747"/>
                <a:gd name="connsiteX10" fmla="*/ 2435110 w 2678747"/>
                <a:gd name="connsiteY10" fmla="*/ 2097453 h 2678747"/>
                <a:gd name="connsiteX11" fmla="*/ 2179510 w 2678747"/>
                <a:gd name="connsiteY11" fmla="*/ 2004415 h 2678747"/>
                <a:gd name="connsiteX12" fmla="*/ 1848423 w 2678747"/>
                <a:gd name="connsiteY12" fmla="*/ 2282230 h 2678747"/>
                <a:gd name="connsiteX13" fmla="*/ 1895664 w 2678747"/>
                <a:gd name="connsiteY13" fmla="*/ 2550102 h 2678747"/>
                <a:gd name="connsiteX14" fmla="*/ 1691472 w 2678747"/>
                <a:gd name="connsiteY14" fmla="*/ 2624422 h 2678747"/>
                <a:gd name="connsiteX15" fmla="*/ 1555475 w 2678747"/>
                <a:gd name="connsiteY15" fmla="*/ 2388854 h 2678747"/>
                <a:gd name="connsiteX16" fmla="*/ 1123272 w 2678747"/>
                <a:gd name="connsiteY16" fmla="*/ 2388854 h 2678747"/>
                <a:gd name="connsiteX17" fmla="*/ 987275 w 2678747"/>
                <a:gd name="connsiteY17" fmla="*/ 2624422 h 2678747"/>
                <a:gd name="connsiteX18" fmla="*/ 783083 w 2678747"/>
                <a:gd name="connsiteY18" fmla="*/ 2550102 h 2678747"/>
                <a:gd name="connsiteX19" fmla="*/ 830324 w 2678747"/>
                <a:gd name="connsiteY19" fmla="*/ 2282230 h 2678747"/>
                <a:gd name="connsiteX20" fmla="*/ 499237 w 2678747"/>
                <a:gd name="connsiteY20" fmla="*/ 2004415 h 2678747"/>
                <a:gd name="connsiteX21" fmla="*/ 243637 w 2678747"/>
                <a:gd name="connsiteY21" fmla="*/ 2097453 h 2678747"/>
                <a:gd name="connsiteX22" fmla="*/ 134989 w 2678747"/>
                <a:gd name="connsiteY22" fmla="*/ 1909269 h 2678747"/>
                <a:gd name="connsiteX23" fmla="*/ 343362 w 2678747"/>
                <a:gd name="connsiteY23" fmla="*/ 1734432 h 2678747"/>
                <a:gd name="connsiteX24" fmla="*/ 268311 w 2678747"/>
                <a:gd name="connsiteY24" fmla="*/ 1308795 h 2678747"/>
                <a:gd name="connsiteX25" fmla="*/ 12707 w 2678747"/>
                <a:gd name="connsiteY25" fmla="*/ 1215771 h 2678747"/>
                <a:gd name="connsiteX26" fmla="*/ 50440 w 2678747"/>
                <a:gd name="connsiteY26" fmla="*/ 1001775 h 2678747"/>
                <a:gd name="connsiteX27" fmla="*/ 322446 w 2678747"/>
                <a:gd name="connsiteY27" fmla="*/ 1001783 h 2678747"/>
                <a:gd name="connsiteX28" fmla="*/ 538548 w 2678747"/>
                <a:gd name="connsiteY28" fmla="*/ 627484 h 2678747"/>
                <a:gd name="connsiteX29" fmla="*/ 402538 w 2678747"/>
                <a:gd name="connsiteY29" fmla="*/ 391923 h 2678747"/>
                <a:gd name="connsiteX30" fmla="*/ 568997 w 2678747"/>
                <a:gd name="connsiteY30" fmla="*/ 252248 h 2678747"/>
                <a:gd name="connsiteX31" fmla="*/ 777361 w 2678747"/>
                <a:gd name="connsiteY31" fmla="*/ 427095 h 2678747"/>
                <a:gd name="connsiteX32" fmla="*/ 1183499 w 2678747"/>
                <a:gd name="connsiteY32" fmla="*/ 279273 h 2678747"/>
                <a:gd name="connsiteX33" fmla="*/ 1230725 w 2678747"/>
                <a:gd name="connsiteY33" fmla="*/ 11398 h 2678747"/>
                <a:gd name="connsiteX34" fmla="*/ 1448022 w 2678747"/>
                <a:gd name="connsiteY34" fmla="*/ 11398 h 2678747"/>
                <a:gd name="connsiteX35" fmla="*/ 1495248 w 2678747"/>
                <a:gd name="connsiteY35" fmla="*/ 279273 h 2678747"/>
                <a:gd name="connsiteX36" fmla="*/ 1901386 w 2678747"/>
                <a:gd name="connsiteY36" fmla="*/ 427095 h 267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78747" h="2678747">
                  <a:moveTo>
                    <a:pt x="1901386" y="427095"/>
                  </a:moveTo>
                  <a:lnTo>
                    <a:pt x="2109750" y="252248"/>
                  </a:lnTo>
                  <a:lnTo>
                    <a:pt x="2276209" y="391923"/>
                  </a:lnTo>
                  <a:lnTo>
                    <a:pt x="2140200" y="627484"/>
                  </a:lnTo>
                  <a:cubicBezTo>
                    <a:pt x="2236910" y="736276"/>
                    <a:pt x="2310440" y="863633"/>
                    <a:pt x="2356302" y="1001783"/>
                  </a:cubicBezTo>
                  <a:lnTo>
                    <a:pt x="2628307" y="1001775"/>
                  </a:lnTo>
                  <a:lnTo>
                    <a:pt x="2666040" y="1215771"/>
                  </a:lnTo>
                  <a:lnTo>
                    <a:pt x="2410436" y="1308795"/>
                  </a:lnTo>
                  <a:cubicBezTo>
                    <a:pt x="2414590" y="1454299"/>
                    <a:pt x="2389054" y="1599124"/>
                    <a:pt x="2335385" y="1734432"/>
                  </a:cubicBezTo>
                  <a:lnTo>
                    <a:pt x="2543758" y="1909269"/>
                  </a:lnTo>
                  <a:lnTo>
                    <a:pt x="2435110" y="2097453"/>
                  </a:lnTo>
                  <a:lnTo>
                    <a:pt x="2179510" y="2004415"/>
                  </a:lnTo>
                  <a:cubicBezTo>
                    <a:pt x="2089164" y="2118548"/>
                    <a:pt x="1976510" y="2213075"/>
                    <a:pt x="1848423" y="2282230"/>
                  </a:cubicBezTo>
                  <a:lnTo>
                    <a:pt x="1895664" y="2550102"/>
                  </a:lnTo>
                  <a:lnTo>
                    <a:pt x="1691472" y="2624422"/>
                  </a:lnTo>
                  <a:lnTo>
                    <a:pt x="1555475" y="2388854"/>
                  </a:lnTo>
                  <a:cubicBezTo>
                    <a:pt x="1412903" y="2418211"/>
                    <a:pt x="1265844" y="2418211"/>
                    <a:pt x="1123272" y="2388854"/>
                  </a:cubicBezTo>
                  <a:lnTo>
                    <a:pt x="987275" y="2624422"/>
                  </a:lnTo>
                  <a:lnTo>
                    <a:pt x="783083" y="2550102"/>
                  </a:lnTo>
                  <a:lnTo>
                    <a:pt x="830324" y="2282230"/>
                  </a:lnTo>
                  <a:cubicBezTo>
                    <a:pt x="702237" y="2213076"/>
                    <a:pt x="589583" y="2118548"/>
                    <a:pt x="499237" y="2004415"/>
                  </a:cubicBezTo>
                  <a:lnTo>
                    <a:pt x="243637" y="2097453"/>
                  </a:lnTo>
                  <a:lnTo>
                    <a:pt x="134989" y="1909269"/>
                  </a:lnTo>
                  <a:lnTo>
                    <a:pt x="343362" y="1734432"/>
                  </a:lnTo>
                  <a:cubicBezTo>
                    <a:pt x="289693" y="1599124"/>
                    <a:pt x="264157" y="1454299"/>
                    <a:pt x="268311" y="1308795"/>
                  </a:cubicBezTo>
                  <a:lnTo>
                    <a:pt x="12707" y="1215771"/>
                  </a:lnTo>
                  <a:lnTo>
                    <a:pt x="50440" y="1001775"/>
                  </a:lnTo>
                  <a:lnTo>
                    <a:pt x="322446" y="1001783"/>
                  </a:lnTo>
                  <a:cubicBezTo>
                    <a:pt x="368308" y="863633"/>
                    <a:pt x="441837" y="736276"/>
                    <a:pt x="538548" y="627484"/>
                  </a:cubicBezTo>
                  <a:lnTo>
                    <a:pt x="402538" y="391923"/>
                  </a:lnTo>
                  <a:lnTo>
                    <a:pt x="568997" y="252248"/>
                  </a:lnTo>
                  <a:lnTo>
                    <a:pt x="777361" y="427095"/>
                  </a:lnTo>
                  <a:cubicBezTo>
                    <a:pt x="901294" y="350745"/>
                    <a:pt x="1039484" y="300448"/>
                    <a:pt x="1183499" y="279273"/>
                  </a:cubicBezTo>
                  <a:lnTo>
                    <a:pt x="1230725" y="11398"/>
                  </a:lnTo>
                  <a:lnTo>
                    <a:pt x="1448022" y="11398"/>
                  </a:lnTo>
                  <a:lnTo>
                    <a:pt x="1495248" y="279273"/>
                  </a:lnTo>
                  <a:cubicBezTo>
                    <a:pt x="1639263" y="300449"/>
                    <a:pt x="1777453" y="350746"/>
                    <a:pt x="1901386" y="427095"/>
                  </a:cubicBezTo>
                  <a:close/>
                </a:path>
              </a:pathLst>
            </a:custGeom>
            <a:solidFill>
              <a:srgbClr val="D7122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0137" tIns="649074" rIns="560137" bIns="695922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700" b="1" kern="1200"/>
                <a:t>Sistema de alimentação</a:t>
              </a:r>
              <a:endParaRPr lang="en-US" sz="1700" kern="1200"/>
            </a:p>
          </p:txBody>
        </p:sp>
        <p:sp>
          <p:nvSpPr>
            <p:cNvPr id="8" name="Forma Livre 7">
              <a:extLst>
                <a:ext uri="{FF2B5EF4-FFF2-40B4-BE49-F238E27FC236}">
                  <a16:creationId xmlns:a16="http://schemas.microsoft.com/office/drawing/2014/main" id="{9415EB7B-0BA3-C8F7-354B-CAC86FE8DF94}"/>
                </a:ext>
              </a:extLst>
            </p:cNvPr>
            <p:cNvSpPr/>
            <p:nvPr/>
          </p:nvSpPr>
          <p:spPr>
            <a:xfrm>
              <a:off x="8020652" y="4823815"/>
              <a:ext cx="1704657" cy="1022794"/>
            </a:xfrm>
            <a:custGeom>
              <a:avLst/>
              <a:gdLst>
                <a:gd name="connsiteX0" fmla="*/ 0 w 1704657"/>
                <a:gd name="connsiteY0" fmla="*/ 102279 h 1022794"/>
                <a:gd name="connsiteX1" fmla="*/ 102279 w 1704657"/>
                <a:gd name="connsiteY1" fmla="*/ 0 h 1022794"/>
                <a:gd name="connsiteX2" fmla="*/ 1602378 w 1704657"/>
                <a:gd name="connsiteY2" fmla="*/ 0 h 1022794"/>
                <a:gd name="connsiteX3" fmla="*/ 1704657 w 1704657"/>
                <a:gd name="connsiteY3" fmla="*/ 102279 h 1022794"/>
                <a:gd name="connsiteX4" fmla="*/ 1704657 w 1704657"/>
                <a:gd name="connsiteY4" fmla="*/ 920515 h 1022794"/>
                <a:gd name="connsiteX5" fmla="*/ 1602378 w 1704657"/>
                <a:gd name="connsiteY5" fmla="*/ 1022794 h 1022794"/>
                <a:gd name="connsiteX6" fmla="*/ 102279 w 1704657"/>
                <a:gd name="connsiteY6" fmla="*/ 1022794 h 1022794"/>
                <a:gd name="connsiteX7" fmla="*/ 0 w 1704657"/>
                <a:gd name="connsiteY7" fmla="*/ 920515 h 1022794"/>
                <a:gd name="connsiteX8" fmla="*/ 0 w 1704657"/>
                <a:gd name="connsiteY8" fmla="*/ 102279 h 102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4657" h="1022794">
                  <a:moveTo>
                    <a:pt x="0" y="102279"/>
                  </a:moveTo>
                  <a:cubicBezTo>
                    <a:pt x="0" y="45792"/>
                    <a:pt x="45792" y="0"/>
                    <a:pt x="102279" y="0"/>
                  </a:cubicBezTo>
                  <a:lnTo>
                    <a:pt x="1602378" y="0"/>
                  </a:lnTo>
                  <a:cubicBezTo>
                    <a:pt x="1658865" y="0"/>
                    <a:pt x="1704657" y="45792"/>
                    <a:pt x="1704657" y="102279"/>
                  </a:cubicBezTo>
                  <a:lnTo>
                    <a:pt x="1704657" y="920515"/>
                  </a:lnTo>
                  <a:cubicBezTo>
                    <a:pt x="1704657" y="977002"/>
                    <a:pt x="1658865" y="1022794"/>
                    <a:pt x="1602378" y="1022794"/>
                  </a:cubicBezTo>
                  <a:lnTo>
                    <a:pt x="102279" y="1022794"/>
                  </a:lnTo>
                  <a:cubicBezTo>
                    <a:pt x="45792" y="1022794"/>
                    <a:pt x="0" y="977002"/>
                    <a:pt x="0" y="920515"/>
                  </a:cubicBezTo>
                  <a:lnTo>
                    <a:pt x="0" y="102279"/>
                  </a:lnTo>
                  <a:close/>
                </a:path>
              </a:pathLst>
            </a:cu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4727" tIns="94727" rIns="94727" bIns="94727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pt-PT" sz="1300" kern="1200" dirty="0"/>
                <a:t>Conjunto de baterias</a:t>
              </a:r>
              <a:endParaRPr lang="en-US" sz="1300" kern="1200" dirty="0"/>
            </a:p>
          </p:txBody>
        </p:sp>
        <p:sp>
          <p:nvSpPr>
            <p:cNvPr id="10" name="Forma Livre 9">
              <a:extLst>
                <a:ext uri="{FF2B5EF4-FFF2-40B4-BE49-F238E27FC236}">
                  <a16:creationId xmlns:a16="http://schemas.microsoft.com/office/drawing/2014/main" id="{78894FD7-8FE4-E8CA-4189-CFFAC66C3E85}"/>
                </a:ext>
              </a:extLst>
            </p:cNvPr>
            <p:cNvSpPr/>
            <p:nvPr/>
          </p:nvSpPr>
          <p:spPr>
            <a:xfrm>
              <a:off x="6803040" y="2534704"/>
              <a:ext cx="1948180" cy="1948180"/>
            </a:xfrm>
            <a:custGeom>
              <a:avLst/>
              <a:gdLst>
                <a:gd name="connsiteX0" fmla="*/ 1457720 w 1948180"/>
                <a:gd name="connsiteY0" fmla="*/ 493424 h 1948180"/>
                <a:gd name="connsiteX1" fmla="*/ 1745142 w 1948180"/>
                <a:gd name="connsiteY1" fmla="*/ 406801 h 1948180"/>
                <a:gd name="connsiteX2" fmla="*/ 1850903 w 1948180"/>
                <a:gd name="connsiteY2" fmla="*/ 589984 h 1948180"/>
                <a:gd name="connsiteX3" fmla="*/ 1632173 w 1948180"/>
                <a:gd name="connsiteY3" fmla="*/ 795587 h 1948180"/>
                <a:gd name="connsiteX4" fmla="*/ 1632173 w 1948180"/>
                <a:gd name="connsiteY4" fmla="*/ 1152593 h 1948180"/>
                <a:gd name="connsiteX5" fmla="*/ 1850903 w 1948180"/>
                <a:gd name="connsiteY5" fmla="*/ 1358196 h 1948180"/>
                <a:gd name="connsiteX6" fmla="*/ 1745142 w 1948180"/>
                <a:gd name="connsiteY6" fmla="*/ 1541379 h 1948180"/>
                <a:gd name="connsiteX7" fmla="*/ 1457720 w 1948180"/>
                <a:gd name="connsiteY7" fmla="*/ 1454756 h 1948180"/>
                <a:gd name="connsiteX8" fmla="*/ 1148544 w 1948180"/>
                <a:gd name="connsiteY8" fmla="*/ 1633259 h 1948180"/>
                <a:gd name="connsiteX9" fmla="*/ 1079851 w 1948180"/>
                <a:gd name="connsiteY9" fmla="*/ 1925485 h 1948180"/>
                <a:gd name="connsiteX10" fmla="*/ 868329 w 1948180"/>
                <a:gd name="connsiteY10" fmla="*/ 1925485 h 1948180"/>
                <a:gd name="connsiteX11" fmla="*/ 799636 w 1948180"/>
                <a:gd name="connsiteY11" fmla="*/ 1633258 h 1948180"/>
                <a:gd name="connsiteX12" fmla="*/ 490460 w 1948180"/>
                <a:gd name="connsiteY12" fmla="*/ 1454755 h 1948180"/>
                <a:gd name="connsiteX13" fmla="*/ 203038 w 1948180"/>
                <a:gd name="connsiteY13" fmla="*/ 1541379 h 1948180"/>
                <a:gd name="connsiteX14" fmla="*/ 97277 w 1948180"/>
                <a:gd name="connsiteY14" fmla="*/ 1358196 h 1948180"/>
                <a:gd name="connsiteX15" fmla="*/ 316007 w 1948180"/>
                <a:gd name="connsiteY15" fmla="*/ 1152593 h 1948180"/>
                <a:gd name="connsiteX16" fmla="*/ 316007 w 1948180"/>
                <a:gd name="connsiteY16" fmla="*/ 795587 h 1948180"/>
                <a:gd name="connsiteX17" fmla="*/ 97277 w 1948180"/>
                <a:gd name="connsiteY17" fmla="*/ 589984 h 1948180"/>
                <a:gd name="connsiteX18" fmla="*/ 203038 w 1948180"/>
                <a:gd name="connsiteY18" fmla="*/ 406801 h 1948180"/>
                <a:gd name="connsiteX19" fmla="*/ 490460 w 1948180"/>
                <a:gd name="connsiteY19" fmla="*/ 493424 h 1948180"/>
                <a:gd name="connsiteX20" fmla="*/ 799636 w 1948180"/>
                <a:gd name="connsiteY20" fmla="*/ 314921 h 1948180"/>
                <a:gd name="connsiteX21" fmla="*/ 868329 w 1948180"/>
                <a:gd name="connsiteY21" fmla="*/ 22695 h 1948180"/>
                <a:gd name="connsiteX22" fmla="*/ 1079851 w 1948180"/>
                <a:gd name="connsiteY22" fmla="*/ 22695 h 1948180"/>
                <a:gd name="connsiteX23" fmla="*/ 1148544 w 1948180"/>
                <a:gd name="connsiteY23" fmla="*/ 314922 h 1948180"/>
                <a:gd name="connsiteX24" fmla="*/ 1457720 w 1948180"/>
                <a:gd name="connsiteY24" fmla="*/ 493425 h 1948180"/>
                <a:gd name="connsiteX25" fmla="*/ 1457720 w 1948180"/>
                <a:gd name="connsiteY25" fmla="*/ 493424 h 194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48180" h="1948180">
                  <a:moveTo>
                    <a:pt x="1457720" y="493424"/>
                  </a:moveTo>
                  <a:lnTo>
                    <a:pt x="1745142" y="406801"/>
                  </a:lnTo>
                  <a:lnTo>
                    <a:pt x="1850903" y="589984"/>
                  </a:lnTo>
                  <a:lnTo>
                    <a:pt x="1632173" y="795587"/>
                  </a:lnTo>
                  <a:cubicBezTo>
                    <a:pt x="1663879" y="912477"/>
                    <a:pt x="1663879" y="1035703"/>
                    <a:pt x="1632173" y="1152593"/>
                  </a:cubicBezTo>
                  <a:lnTo>
                    <a:pt x="1850903" y="1358196"/>
                  </a:lnTo>
                  <a:lnTo>
                    <a:pt x="1745142" y="1541379"/>
                  </a:lnTo>
                  <a:lnTo>
                    <a:pt x="1457720" y="1454756"/>
                  </a:lnTo>
                  <a:cubicBezTo>
                    <a:pt x="1372343" y="1540659"/>
                    <a:pt x="1265627" y="1602272"/>
                    <a:pt x="1148544" y="1633259"/>
                  </a:cubicBezTo>
                  <a:lnTo>
                    <a:pt x="1079851" y="1925485"/>
                  </a:lnTo>
                  <a:lnTo>
                    <a:pt x="868329" y="1925485"/>
                  </a:lnTo>
                  <a:lnTo>
                    <a:pt x="799636" y="1633258"/>
                  </a:lnTo>
                  <a:cubicBezTo>
                    <a:pt x="682553" y="1602271"/>
                    <a:pt x="575837" y="1540658"/>
                    <a:pt x="490460" y="1454755"/>
                  </a:cubicBezTo>
                  <a:lnTo>
                    <a:pt x="203038" y="1541379"/>
                  </a:lnTo>
                  <a:lnTo>
                    <a:pt x="97277" y="1358196"/>
                  </a:lnTo>
                  <a:lnTo>
                    <a:pt x="316007" y="1152593"/>
                  </a:lnTo>
                  <a:cubicBezTo>
                    <a:pt x="284301" y="1035703"/>
                    <a:pt x="284301" y="912477"/>
                    <a:pt x="316007" y="795587"/>
                  </a:cubicBezTo>
                  <a:lnTo>
                    <a:pt x="97277" y="589984"/>
                  </a:lnTo>
                  <a:lnTo>
                    <a:pt x="203038" y="406801"/>
                  </a:lnTo>
                  <a:lnTo>
                    <a:pt x="490460" y="493424"/>
                  </a:lnTo>
                  <a:cubicBezTo>
                    <a:pt x="575837" y="407521"/>
                    <a:pt x="682553" y="345908"/>
                    <a:pt x="799636" y="314921"/>
                  </a:cubicBezTo>
                  <a:lnTo>
                    <a:pt x="868329" y="22695"/>
                  </a:lnTo>
                  <a:lnTo>
                    <a:pt x="1079851" y="22695"/>
                  </a:lnTo>
                  <a:lnTo>
                    <a:pt x="1148544" y="314922"/>
                  </a:lnTo>
                  <a:cubicBezTo>
                    <a:pt x="1265627" y="345909"/>
                    <a:pt x="1372343" y="407522"/>
                    <a:pt x="1457720" y="493425"/>
                  </a:cubicBezTo>
                  <a:lnTo>
                    <a:pt x="1457720" y="493424"/>
                  </a:lnTo>
                  <a:close/>
                </a:path>
              </a:pathLst>
            </a:custGeom>
            <a:solidFill>
              <a:srgbClr val="DA680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12050" tIns="515014" rIns="512050" bIns="515014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700" b="1" kern="1200"/>
                <a:t>Interface</a:t>
              </a:r>
              <a:endParaRPr lang="en-US" sz="1700" kern="1200"/>
            </a:p>
          </p:txBody>
        </p:sp>
        <p:sp>
          <p:nvSpPr>
            <p:cNvPr id="12" name="Forma Livre 11">
              <a:extLst>
                <a:ext uri="{FF2B5EF4-FFF2-40B4-BE49-F238E27FC236}">
                  <a16:creationId xmlns:a16="http://schemas.microsoft.com/office/drawing/2014/main" id="{1DC739A2-3C48-2E19-92C6-3CA84CE6156F}"/>
                </a:ext>
              </a:extLst>
            </p:cNvPr>
            <p:cNvSpPr/>
            <p:nvPr/>
          </p:nvSpPr>
          <p:spPr>
            <a:xfrm>
              <a:off x="6169881" y="3801021"/>
              <a:ext cx="1704657" cy="1022794"/>
            </a:xfrm>
            <a:custGeom>
              <a:avLst/>
              <a:gdLst>
                <a:gd name="connsiteX0" fmla="*/ 0 w 1704657"/>
                <a:gd name="connsiteY0" fmla="*/ 102279 h 1022794"/>
                <a:gd name="connsiteX1" fmla="*/ 102279 w 1704657"/>
                <a:gd name="connsiteY1" fmla="*/ 0 h 1022794"/>
                <a:gd name="connsiteX2" fmla="*/ 1602378 w 1704657"/>
                <a:gd name="connsiteY2" fmla="*/ 0 h 1022794"/>
                <a:gd name="connsiteX3" fmla="*/ 1704657 w 1704657"/>
                <a:gd name="connsiteY3" fmla="*/ 102279 h 1022794"/>
                <a:gd name="connsiteX4" fmla="*/ 1704657 w 1704657"/>
                <a:gd name="connsiteY4" fmla="*/ 920515 h 1022794"/>
                <a:gd name="connsiteX5" fmla="*/ 1602378 w 1704657"/>
                <a:gd name="connsiteY5" fmla="*/ 1022794 h 1022794"/>
                <a:gd name="connsiteX6" fmla="*/ 102279 w 1704657"/>
                <a:gd name="connsiteY6" fmla="*/ 1022794 h 1022794"/>
                <a:gd name="connsiteX7" fmla="*/ 0 w 1704657"/>
                <a:gd name="connsiteY7" fmla="*/ 920515 h 1022794"/>
                <a:gd name="connsiteX8" fmla="*/ 0 w 1704657"/>
                <a:gd name="connsiteY8" fmla="*/ 102279 h 102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4657" h="1022794">
                  <a:moveTo>
                    <a:pt x="0" y="102279"/>
                  </a:moveTo>
                  <a:cubicBezTo>
                    <a:pt x="0" y="45792"/>
                    <a:pt x="45792" y="0"/>
                    <a:pt x="102279" y="0"/>
                  </a:cubicBezTo>
                  <a:lnTo>
                    <a:pt x="1602378" y="0"/>
                  </a:lnTo>
                  <a:cubicBezTo>
                    <a:pt x="1658865" y="0"/>
                    <a:pt x="1704657" y="45792"/>
                    <a:pt x="1704657" y="102279"/>
                  </a:cubicBezTo>
                  <a:lnTo>
                    <a:pt x="1704657" y="920515"/>
                  </a:lnTo>
                  <a:cubicBezTo>
                    <a:pt x="1704657" y="977002"/>
                    <a:pt x="1658865" y="1022794"/>
                    <a:pt x="1602378" y="1022794"/>
                  </a:cubicBezTo>
                  <a:lnTo>
                    <a:pt x="102279" y="1022794"/>
                  </a:lnTo>
                  <a:cubicBezTo>
                    <a:pt x="45792" y="1022794"/>
                    <a:pt x="0" y="977002"/>
                    <a:pt x="0" y="920515"/>
                  </a:cubicBezTo>
                  <a:lnTo>
                    <a:pt x="0" y="102279"/>
                  </a:lnTo>
                  <a:close/>
                </a:path>
              </a:pathLst>
            </a:cu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4727" tIns="94727" rIns="94727" bIns="94727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pt-PT" sz="1300" kern="1200" dirty="0"/>
                <a:t>Tablet</a:t>
              </a:r>
              <a:endParaRPr lang="en-US" sz="1300" kern="1200" dirty="0"/>
            </a:p>
          </p:txBody>
        </p:sp>
        <p:sp>
          <p:nvSpPr>
            <p:cNvPr id="14" name="Forma Livre 13">
              <a:extLst>
                <a:ext uri="{FF2B5EF4-FFF2-40B4-BE49-F238E27FC236}">
                  <a16:creationId xmlns:a16="http://schemas.microsoft.com/office/drawing/2014/main" id="{D753D6FB-916F-2F8F-E8CA-E507E5401807}"/>
                </a:ext>
              </a:extLst>
            </p:cNvPr>
            <p:cNvSpPr/>
            <p:nvPr/>
          </p:nvSpPr>
          <p:spPr>
            <a:xfrm>
              <a:off x="7679721" y="976159"/>
              <a:ext cx="2337816" cy="2337816"/>
            </a:xfrm>
            <a:custGeom>
              <a:avLst/>
              <a:gdLst>
                <a:gd name="connsiteX0" fmla="*/ 1428267 w 1908818"/>
                <a:gd name="connsiteY0" fmla="*/ 483455 h 1908818"/>
                <a:gd name="connsiteX1" fmla="*/ 1709883 w 1908818"/>
                <a:gd name="connsiteY1" fmla="*/ 398582 h 1908818"/>
                <a:gd name="connsiteX2" fmla="*/ 1813506 w 1908818"/>
                <a:gd name="connsiteY2" fmla="*/ 578063 h 1908818"/>
                <a:gd name="connsiteX3" fmla="*/ 1599196 w 1908818"/>
                <a:gd name="connsiteY3" fmla="*/ 779513 h 1908818"/>
                <a:gd name="connsiteX4" fmla="*/ 1599196 w 1908818"/>
                <a:gd name="connsiteY4" fmla="*/ 1129306 h 1908818"/>
                <a:gd name="connsiteX5" fmla="*/ 1813506 w 1908818"/>
                <a:gd name="connsiteY5" fmla="*/ 1330755 h 1908818"/>
                <a:gd name="connsiteX6" fmla="*/ 1709883 w 1908818"/>
                <a:gd name="connsiteY6" fmla="*/ 1510236 h 1908818"/>
                <a:gd name="connsiteX7" fmla="*/ 1428267 w 1908818"/>
                <a:gd name="connsiteY7" fmla="*/ 1425363 h 1908818"/>
                <a:gd name="connsiteX8" fmla="*/ 1125338 w 1908818"/>
                <a:gd name="connsiteY8" fmla="*/ 1600259 h 1908818"/>
                <a:gd name="connsiteX9" fmla="*/ 1058033 w 1908818"/>
                <a:gd name="connsiteY9" fmla="*/ 1886582 h 1908818"/>
                <a:gd name="connsiteX10" fmla="*/ 850785 w 1908818"/>
                <a:gd name="connsiteY10" fmla="*/ 1886582 h 1908818"/>
                <a:gd name="connsiteX11" fmla="*/ 783480 w 1908818"/>
                <a:gd name="connsiteY11" fmla="*/ 1600259 h 1908818"/>
                <a:gd name="connsiteX12" fmla="*/ 480551 w 1908818"/>
                <a:gd name="connsiteY12" fmla="*/ 1425363 h 1908818"/>
                <a:gd name="connsiteX13" fmla="*/ 198935 w 1908818"/>
                <a:gd name="connsiteY13" fmla="*/ 1510236 h 1908818"/>
                <a:gd name="connsiteX14" fmla="*/ 95312 w 1908818"/>
                <a:gd name="connsiteY14" fmla="*/ 1330755 h 1908818"/>
                <a:gd name="connsiteX15" fmla="*/ 309622 w 1908818"/>
                <a:gd name="connsiteY15" fmla="*/ 1129305 h 1908818"/>
                <a:gd name="connsiteX16" fmla="*/ 309622 w 1908818"/>
                <a:gd name="connsiteY16" fmla="*/ 779512 h 1908818"/>
                <a:gd name="connsiteX17" fmla="*/ 95312 w 1908818"/>
                <a:gd name="connsiteY17" fmla="*/ 578063 h 1908818"/>
                <a:gd name="connsiteX18" fmla="*/ 198935 w 1908818"/>
                <a:gd name="connsiteY18" fmla="*/ 398582 h 1908818"/>
                <a:gd name="connsiteX19" fmla="*/ 480551 w 1908818"/>
                <a:gd name="connsiteY19" fmla="*/ 483455 h 1908818"/>
                <a:gd name="connsiteX20" fmla="*/ 783480 w 1908818"/>
                <a:gd name="connsiteY20" fmla="*/ 308559 h 1908818"/>
                <a:gd name="connsiteX21" fmla="*/ 850785 w 1908818"/>
                <a:gd name="connsiteY21" fmla="*/ 22236 h 1908818"/>
                <a:gd name="connsiteX22" fmla="*/ 1058033 w 1908818"/>
                <a:gd name="connsiteY22" fmla="*/ 22236 h 1908818"/>
                <a:gd name="connsiteX23" fmla="*/ 1125338 w 1908818"/>
                <a:gd name="connsiteY23" fmla="*/ 308559 h 1908818"/>
                <a:gd name="connsiteX24" fmla="*/ 1428267 w 1908818"/>
                <a:gd name="connsiteY24" fmla="*/ 483455 h 190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08818" h="1908818">
                  <a:moveTo>
                    <a:pt x="1228605" y="482842"/>
                  </a:moveTo>
                  <a:lnTo>
                    <a:pt x="1432772" y="356392"/>
                  </a:lnTo>
                  <a:lnTo>
                    <a:pt x="1552426" y="476046"/>
                  </a:lnTo>
                  <a:lnTo>
                    <a:pt x="1425976" y="680213"/>
                  </a:lnTo>
                  <a:cubicBezTo>
                    <a:pt x="1474679" y="763974"/>
                    <a:pt x="1500194" y="859195"/>
                    <a:pt x="1499896" y="956086"/>
                  </a:cubicBezTo>
                  <a:lnTo>
                    <a:pt x="1711488" y="1069675"/>
                  </a:lnTo>
                  <a:lnTo>
                    <a:pt x="1667692" y="1233125"/>
                  </a:lnTo>
                  <a:lnTo>
                    <a:pt x="1427653" y="1225701"/>
                  </a:lnTo>
                  <a:cubicBezTo>
                    <a:pt x="1379466" y="1309760"/>
                    <a:pt x="1309759" y="1379466"/>
                    <a:pt x="1225701" y="1427653"/>
                  </a:cubicBezTo>
                  <a:lnTo>
                    <a:pt x="1233126" y="1667692"/>
                  </a:lnTo>
                  <a:lnTo>
                    <a:pt x="1069675" y="1711489"/>
                  </a:lnTo>
                  <a:lnTo>
                    <a:pt x="956086" y="1499896"/>
                  </a:lnTo>
                  <a:cubicBezTo>
                    <a:pt x="859195" y="1500194"/>
                    <a:pt x="763973" y="1474679"/>
                    <a:pt x="680213" y="1425976"/>
                  </a:cubicBezTo>
                  <a:lnTo>
                    <a:pt x="476046" y="1552426"/>
                  </a:lnTo>
                  <a:lnTo>
                    <a:pt x="356392" y="1432772"/>
                  </a:lnTo>
                  <a:lnTo>
                    <a:pt x="482842" y="1228605"/>
                  </a:lnTo>
                  <a:cubicBezTo>
                    <a:pt x="434139" y="1144844"/>
                    <a:pt x="408624" y="1049623"/>
                    <a:pt x="408922" y="952732"/>
                  </a:cubicBezTo>
                  <a:lnTo>
                    <a:pt x="197330" y="839143"/>
                  </a:lnTo>
                  <a:lnTo>
                    <a:pt x="241126" y="675693"/>
                  </a:lnTo>
                  <a:lnTo>
                    <a:pt x="481165" y="683117"/>
                  </a:lnTo>
                  <a:cubicBezTo>
                    <a:pt x="529352" y="599058"/>
                    <a:pt x="599059" y="529352"/>
                    <a:pt x="683117" y="481165"/>
                  </a:cubicBezTo>
                  <a:lnTo>
                    <a:pt x="675692" y="241126"/>
                  </a:lnTo>
                  <a:lnTo>
                    <a:pt x="839143" y="197329"/>
                  </a:lnTo>
                  <a:lnTo>
                    <a:pt x="952732" y="408922"/>
                  </a:lnTo>
                  <a:cubicBezTo>
                    <a:pt x="1049623" y="408624"/>
                    <a:pt x="1144845" y="434139"/>
                    <a:pt x="1228605" y="482842"/>
                  </a:cubicBezTo>
                  <a:close/>
                </a:path>
              </a:pathLst>
            </a:custGeom>
            <a:solidFill>
              <a:srgbClr val="4AA9A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54749" tIns="654749" rIns="654748" bIns="65474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700" b="1" kern="1200"/>
                <a:t>Sensores</a:t>
              </a:r>
              <a:endParaRPr lang="en-US" sz="1700" kern="1200"/>
            </a:p>
          </p:txBody>
        </p:sp>
        <p:sp>
          <p:nvSpPr>
            <p:cNvPr id="18" name="Seta Circular 17">
              <a:extLst>
                <a:ext uri="{FF2B5EF4-FFF2-40B4-BE49-F238E27FC236}">
                  <a16:creationId xmlns:a16="http://schemas.microsoft.com/office/drawing/2014/main" id="{6A4DB2AB-A0A7-F611-AC63-62B7740F6B80}"/>
                </a:ext>
              </a:extLst>
            </p:cNvPr>
            <p:cNvSpPr/>
            <p:nvPr/>
          </p:nvSpPr>
          <p:spPr>
            <a:xfrm>
              <a:off x="8163099" y="2759369"/>
              <a:ext cx="3428796" cy="3428796"/>
            </a:xfrm>
            <a:prstGeom prst="circularArrow">
              <a:avLst>
                <a:gd name="adj1" fmla="val 4687"/>
                <a:gd name="adj2" fmla="val 299029"/>
                <a:gd name="adj3" fmla="val 2530246"/>
                <a:gd name="adj4" fmla="val 15831272"/>
                <a:gd name="adj5" fmla="val 5469"/>
              </a:avLst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orma 18">
              <a:extLst>
                <a:ext uri="{FF2B5EF4-FFF2-40B4-BE49-F238E27FC236}">
                  <a16:creationId xmlns:a16="http://schemas.microsoft.com/office/drawing/2014/main" id="{958CE2AA-1F4B-F053-D0FA-5FE233BB07EF}"/>
                </a:ext>
              </a:extLst>
            </p:cNvPr>
            <p:cNvSpPr/>
            <p:nvPr/>
          </p:nvSpPr>
          <p:spPr>
            <a:xfrm>
              <a:off x="6458021" y="2100743"/>
              <a:ext cx="2491235" cy="2491235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PT" dirty="0"/>
            </a:p>
          </p:txBody>
        </p:sp>
        <p:sp>
          <p:nvSpPr>
            <p:cNvPr id="20" name="Seta Circular 19">
              <a:extLst>
                <a:ext uri="{FF2B5EF4-FFF2-40B4-BE49-F238E27FC236}">
                  <a16:creationId xmlns:a16="http://schemas.microsoft.com/office/drawing/2014/main" id="{6099197C-1700-63CB-3634-5000C9CB7189}"/>
                </a:ext>
              </a:extLst>
            </p:cNvPr>
            <p:cNvSpPr/>
            <p:nvPr/>
          </p:nvSpPr>
          <p:spPr>
            <a:xfrm>
              <a:off x="7452690" y="769654"/>
              <a:ext cx="2686053" cy="2686053"/>
            </a:xfrm>
            <a:prstGeom prst="circularArrow">
              <a:avLst>
                <a:gd name="adj1" fmla="val 5984"/>
                <a:gd name="adj2" fmla="val 394124"/>
                <a:gd name="adj3" fmla="val 13313824"/>
                <a:gd name="adj4" fmla="val 10508221"/>
                <a:gd name="adj5" fmla="val 6981"/>
              </a:avLst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8BB8DAC3-9B6C-BCDB-FAEC-E9EDCEB0C1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5" r="25500"/>
          <a:stretch/>
        </p:blipFill>
        <p:spPr>
          <a:xfrm rot="5400000">
            <a:off x="1339877" y="2657775"/>
            <a:ext cx="2842809" cy="40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02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rotoboard electrónico">
            <a:extLst>
              <a:ext uri="{FF2B5EF4-FFF2-40B4-BE49-F238E27FC236}">
                <a16:creationId xmlns:a16="http://schemas.microsoft.com/office/drawing/2014/main" id="{BCA4E7B7-11D4-1ED9-274F-E4C6441D5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B3E2DB-180D-4752-BBB6-987822D6B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FEE686-3C94-D026-EAEA-7F381F443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052" y="971397"/>
            <a:ext cx="5870184" cy="23337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pt-PT" dirty="0">
                <a:solidFill>
                  <a:srgbClr val="FFFFFF"/>
                </a:solidFill>
              </a:rPr>
              <a:t>Sensores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9321" y="508090"/>
            <a:ext cx="611481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46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F447FC5-81F5-498F-B253-3D2BBDD2E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97126F-F5C6-4299-8C0F-0029E5D0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976160"/>
            <a:ext cx="5011957" cy="1054660"/>
          </a:xfrm>
        </p:spPr>
        <p:txBody>
          <a:bodyPr anchor="t">
            <a:normAutofit/>
          </a:bodyPr>
          <a:lstStyle/>
          <a:p>
            <a:r>
              <a:rPr lang="pt-PT" sz="4800" dirty="0"/>
              <a:t>Termopar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83D605-F0BC-4923-9BAD-8F2204285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E8345816-F3DD-407C-85C9-B6D091D61C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" t="-3600" r="100" b="24973"/>
          <a:stretch/>
        </p:blipFill>
        <p:spPr>
          <a:xfrm>
            <a:off x="8221020" y="657369"/>
            <a:ext cx="1894248" cy="2647807"/>
          </a:xfrm>
          <a:prstGeom prst="rect">
            <a:avLst/>
          </a:prstGeom>
        </p:spPr>
      </p:pic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2389F968-E387-FFC6-35ED-D65BFFF9B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18" y="2303813"/>
            <a:ext cx="4666729" cy="38850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A59FC6-29E7-4618-829A-36CC011E5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3616882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CFD5D91-5C27-4988-9546-02392ABD0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166" y="3776870"/>
            <a:ext cx="4985339" cy="24119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PT" b="1"/>
              <a:t>Dados</a:t>
            </a:r>
          </a:p>
          <a:p>
            <a:pPr lvl="3">
              <a:lnSpc>
                <a:spcPct val="100000"/>
              </a:lnSpc>
            </a:pPr>
            <a:r>
              <a:rPr lang="pt-PT" sz="2000"/>
              <a:t>R1= 560k </a:t>
            </a:r>
          </a:p>
          <a:p>
            <a:pPr lvl="3">
              <a:lnSpc>
                <a:spcPct val="100000"/>
              </a:lnSpc>
            </a:pPr>
            <a:r>
              <a:rPr lang="pt-PT" sz="2000"/>
              <a:t>R2=330</a:t>
            </a:r>
          </a:p>
          <a:p>
            <a:pPr lvl="3">
              <a:lnSpc>
                <a:spcPct val="100000"/>
              </a:lnSpc>
            </a:pPr>
            <a:r>
              <a:rPr lang="pt-PT" sz="2000"/>
              <a:t>Ganho 1700</a:t>
            </a:r>
          </a:p>
          <a:p>
            <a:pPr lvl="3">
              <a:lnSpc>
                <a:spcPct val="100000"/>
              </a:lnSpc>
            </a:pPr>
            <a:r>
              <a:rPr lang="pt-PT" sz="2000"/>
              <a:t>Termopar  tipo k</a:t>
            </a:r>
          </a:p>
          <a:p>
            <a:pPr lvl="3">
              <a:lnSpc>
                <a:spcPct val="100000"/>
              </a:lnSpc>
            </a:pPr>
            <a:r>
              <a:rPr lang="pt-PT" sz="2000"/>
              <a:t>OpAmp LM358</a:t>
            </a:r>
          </a:p>
          <a:p>
            <a:pPr>
              <a:lnSpc>
                <a:spcPct val="100000"/>
              </a:lnSpc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34518105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LightSeedLeftStep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E9A87"/>
      </a:accent1>
      <a:accent2>
        <a:srgbClr val="BA7F83"/>
      </a:accent2>
      <a:accent3>
        <a:srgbClr val="C594AC"/>
      </a:accent3>
      <a:accent4>
        <a:srgbClr val="BA7FB5"/>
      </a:accent4>
      <a:accent5>
        <a:srgbClr val="B696C6"/>
      </a:accent5>
      <a:accent6>
        <a:srgbClr val="8E7FBA"/>
      </a:accent6>
      <a:hlink>
        <a:srgbClr val="5B879D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CD4EB3305BD97478A7D7ACB72C22082" ma:contentTypeVersion="6" ma:contentTypeDescription="Criar um novo documento." ma:contentTypeScope="" ma:versionID="5f9364cbefffb9add83771f901153902">
  <xsd:schema xmlns:xsd="http://www.w3.org/2001/XMLSchema" xmlns:xs="http://www.w3.org/2001/XMLSchema" xmlns:p="http://schemas.microsoft.com/office/2006/metadata/properties" xmlns:ns2="c2f35ef1-127b-4a4d-9292-cb259bf7608c" targetNamespace="http://schemas.microsoft.com/office/2006/metadata/properties" ma:root="true" ma:fieldsID="f8456aa822725173a8ab483037d5b0a1" ns2:_="">
    <xsd:import namespace="c2f35ef1-127b-4a4d-9292-cb259bf760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35ef1-127b-4a4d-9292-cb259bf760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966590-C992-402D-AC68-262E35F813B0}">
  <ds:schemaRefs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c2f35ef1-127b-4a4d-9292-cb259bf7608c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D225A69-1D3D-40F8-9647-E0D24E3C3DDD}">
  <ds:schemaRefs>
    <ds:schemaRef ds:uri="c2f35ef1-127b-4a4d-9292-cb259bf760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1AE0895-5869-41D1-941C-8F6A33E437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{29C24603-94A6-3943-91BA-9AB9A4CBE68A}tf10001120</Template>
  <TotalTime>173</TotalTime>
  <Words>503</Words>
  <Application>Microsoft Macintosh PowerPoint</Application>
  <PresentationFormat>Ecrã Panorâmico</PresentationFormat>
  <Paragraphs>159</Paragraphs>
  <Slides>17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0" baseType="lpstr">
      <vt:lpstr>Arial</vt:lpstr>
      <vt:lpstr>Bierstadt</vt:lpstr>
      <vt:lpstr>GestaltVTI</vt:lpstr>
      <vt:lpstr> Bancada Diagnóstico Projeto em Sistemas de Automação </vt:lpstr>
      <vt:lpstr>Objetivo</vt:lpstr>
      <vt:lpstr>Layout geral</vt:lpstr>
      <vt:lpstr>Áreas chaves</vt:lpstr>
      <vt:lpstr>Equipamentos e materiais</vt:lpstr>
      <vt:lpstr>Acondicionamento de sinal</vt:lpstr>
      <vt:lpstr>Projeto mecânico</vt:lpstr>
      <vt:lpstr>Sensores</vt:lpstr>
      <vt:lpstr>Termopar</vt:lpstr>
      <vt:lpstr>Caudalímetro  </vt:lpstr>
      <vt:lpstr>Casos de estudo</vt:lpstr>
      <vt:lpstr>Apresentação do PowerPoint</vt:lpstr>
      <vt:lpstr>Machine learning</vt:lpstr>
      <vt:lpstr>Aplicação WEB</vt:lpstr>
      <vt:lpstr>Planeamento</vt:lpstr>
      <vt:lpstr>Planeamento detalhado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Carlos Sousa</cp:lastModifiedBy>
  <cp:revision>42</cp:revision>
  <dcterms:created xsi:type="dcterms:W3CDTF">2022-03-17T18:47:43Z</dcterms:created>
  <dcterms:modified xsi:type="dcterms:W3CDTF">2022-05-01T21:02:37Z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0x0101008CD4EB3305BD97478A7D7ACB72C22082</vt:lpwstr>
  </property>
</Properties>
</file>